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722" autoAdjust="0"/>
  </p:normalViewPr>
  <p:slideViewPr>
    <p:cSldViewPr>
      <p:cViewPr varScale="1">
        <p:scale>
          <a:sx n="88" d="100"/>
          <a:sy n="88" d="100"/>
        </p:scale>
        <p:origin x="-105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E7C12-33D4-4182-98CE-B83B246A0BF0}" type="datetimeFigureOut">
              <a:rPr lang="ru-RU" smtClean="0"/>
              <a:pPr/>
              <a:t>28.11.2009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8D44-3C4D-4927-BB66-29EAB99A47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E7C12-33D4-4182-98CE-B83B246A0BF0}" type="datetimeFigureOut">
              <a:rPr lang="ru-RU" smtClean="0"/>
              <a:pPr/>
              <a:t>28.11.2009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8D44-3C4D-4927-BB66-29EAB99A47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E7C12-33D4-4182-98CE-B83B246A0BF0}" type="datetimeFigureOut">
              <a:rPr lang="ru-RU" smtClean="0"/>
              <a:pPr/>
              <a:t>28.11.2009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8D44-3C4D-4927-BB66-29EAB99A47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E7C12-33D4-4182-98CE-B83B246A0BF0}" type="datetimeFigureOut">
              <a:rPr lang="ru-RU" smtClean="0"/>
              <a:pPr/>
              <a:t>28.11.2009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8D44-3C4D-4927-BB66-29EAB99A47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E7C12-33D4-4182-98CE-B83B246A0BF0}" type="datetimeFigureOut">
              <a:rPr lang="ru-RU" smtClean="0"/>
              <a:pPr/>
              <a:t>28.11.2009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8D44-3C4D-4927-BB66-29EAB99A47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E7C12-33D4-4182-98CE-B83B246A0BF0}" type="datetimeFigureOut">
              <a:rPr lang="ru-RU" smtClean="0"/>
              <a:pPr/>
              <a:t>28.11.2009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8D44-3C4D-4927-BB66-29EAB99A47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E7C12-33D4-4182-98CE-B83B246A0BF0}" type="datetimeFigureOut">
              <a:rPr lang="ru-RU" smtClean="0"/>
              <a:pPr/>
              <a:t>28.11.2009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8D44-3C4D-4927-BB66-29EAB99A47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E7C12-33D4-4182-98CE-B83B246A0BF0}" type="datetimeFigureOut">
              <a:rPr lang="ru-RU" smtClean="0"/>
              <a:pPr/>
              <a:t>28.11.2009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8D44-3C4D-4927-BB66-29EAB99A47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E7C12-33D4-4182-98CE-B83B246A0BF0}" type="datetimeFigureOut">
              <a:rPr lang="ru-RU" smtClean="0"/>
              <a:pPr/>
              <a:t>28.11.2009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8D44-3C4D-4927-BB66-29EAB99A47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E7C12-33D4-4182-98CE-B83B246A0BF0}" type="datetimeFigureOut">
              <a:rPr lang="ru-RU" smtClean="0"/>
              <a:pPr/>
              <a:t>28.11.2009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8D44-3C4D-4927-BB66-29EAB99A47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E7C12-33D4-4182-98CE-B83B246A0BF0}" type="datetimeFigureOut">
              <a:rPr lang="ru-RU" smtClean="0"/>
              <a:pPr/>
              <a:t>28.11.2009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0428D44-3C4D-4927-BB66-29EAB99A47A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1E7C12-33D4-4182-98CE-B83B246A0BF0}" type="datetimeFigureOut">
              <a:rPr lang="ru-RU" smtClean="0"/>
              <a:pPr/>
              <a:t>28.11.2009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0428D44-3C4D-4927-BB66-29EAB99A47A3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wmf"/><Relationship Id="rId11" Type="http://schemas.openxmlformats.org/officeDocument/2006/relationships/image" Target="../media/image11.wmf"/><Relationship Id="rId5" Type="http://schemas.openxmlformats.org/officeDocument/2006/relationships/image" Target="../media/image5.wmf"/><Relationship Id="rId10" Type="http://schemas.openxmlformats.org/officeDocument/2006/relationships/image" Target="../media/image10.wmf"/><Relationship Id="rId4" Type="http://schemas.openxmlformats.org/officeDocument/2006/relationships/image" Target="../media/image4.gif"/><Relationship Id="rId9" Type="http://schemas.openxmlformats.org/officeDocument/2006/relationships/image" Target="../media/image9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image" Target="../media/image13.wmf"/><Relationship Id="rId7" Type="http://schemas.openxmlformats.org/officeDocument/2006/relationships/image" Target="../media/image17.w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71670" y="214290"/>
            <a:ext cx="4600548" cy="1222375"/>
          </a:xfrm>
        </p:spPr>
        <p:txBody>
          <a:bodyPr/>
          <a:lstStyle/>
          <a:p>
            <a:r>
              <a:rPr lang="en-US" dirty="0" smtClean="0"/>
              <a:t>Concentration     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1643050"/>
            <a:ext cx="8458200" cy="3643338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7158" y="1785926"/>
          <a:ext cx="8501122" cy="48768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657361"/>
                <a:gridCol w="1657361"/>
                <a:gridCol w="1657361"/>
                <a:gridCol w="1657361"/>
                <a:gridCol w="1871678"/>
              </a:tblGrid>
              <a:tr h="1214446"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</a:t>
                      </a:r>
                      <a:r>
                        <a:rPr lang="en-US" sz="2800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 </a:t>
                      </a:r>
                      <a:r>
                        <a:rPr lang="en-US" sz="2800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 </a:t>
                      </a:r>
                      <a:r>
                        <a:rPr lang="en-US" sz="2800" dirty="0" smtClean="0"/>
                        <a:t>3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</a:t>
                      </a:r>
                      <a:r>
                        <a:rPr lang="en-US" sz="2800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</a:t>
                      </a:r>
                      <a:r>
                        <a:rPr lang="en-US" sz="2800" dirty="0" smtClean="0"/>
                        <a:t>5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 </a:t>
                      </a:r>
                      <a:r>
                        <a:rPr lang="en-US" sz="2400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endParaRPr kumimoji="0" lang="ru-RU" sz="2400" b="1" kern="1200" dirty="0" smtClean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  <a:tr h="1071570"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</a:t>
                      </a:r>
                      <a:r>
                        <a:rPr lang="en-US" sz="2800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</a:t>
                      </a:r>
                      <a:r>
                        <a:rPr lang="en-US" sz="2800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</a:t>
                      </a:r>
                      <a:r>
                        <a:rPr lang="en-US" sz="2800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  </a:t>
                      </a:r>
                      <a:r>
                        <a:rPr lang="en-US" sz="2800" dirty="0" smtClean="0"/>
                        <a:t>9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  </a:t>
                      </a:r>
                      <a:endParaRPr kumimoji="0" lang="ru-RU" sz="2400" b="1" kern="1200" dirty="0" smtClean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       10</a:t>
                      </a:r>
                      <a:endParaRPr lang="ru-RU" sz="2800" dirty="0"/>
                    </a:p>
                  </a:txBody>
                  <a:tcPr/>
                </a:tc>
              </a:tr>
              <a:tr h="1071570"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 </a:t>
                      </a:r>
                      <a:r>
                        <a:rPr lang="en-US" sz="2800" dirty="0" smtClean="0"/>
                        <a:t>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</a:t>
                      </a:r>
                      <a:r>
                        <a:rPr lang="en-US" sz="2800" dirty="0" smtClean="0"/>
                        <a:t>12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   </a:t>
                      </a:r>
                      <a:r>
                        <a:rPr lang="en-US" sz="2400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endParaRPr kumimoji="0" lang="ru-RU" sz="2400" b="1" kern="1200" dirty="0" smtClean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 </a:t>
                      </a:r>
                      <a:r>
                        <a:rPr lang="en-US" sz="2800" dirty="0" smtClean="0"/>
                        <a:t>13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</a:t>
                      </a:r>
                      <a:r>
                        <a:rPr lang="en-US" sz="2800" dirty="0" smtClean="0"/>
                        <a:t>14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  </a:t>
                      </a:r>
                      <a:endParaRPr kumimoji="0" lang="ru-RU" sz="2400" b="1" kern="1200" dirty="0" smtClean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       15</a:t>
                      </a:r>
                      <a:endParaRPr lang="ru-RU" sz="2800" dirty="0"/>
                    </a:p>
                  </a:txBody>
                  <a:tcPr/>
                </a:tc>
              </a:tr>
              <a:tr h="1071570"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</a:t>
                      </a:r>
                      <a:r>
                        <a:rPr lang="en-US" sz="2800" dirty="0" smtClean="0"/>
                        <a:t>16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  </a:t>
                      </a:r>
                      <a:endParaRPr kumimoji="0" lang="ru-RU" sz="2400" b="1" kern="1200" dirty="0" smtClean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</a:t>
                      </a:r>
                      <a:r>
                        <a:rPr lang="en-US" sz="2800" dirty="0" smtClean="0"/>
                        <a:t>17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</a:t>
                      </a:r>
                      <a:r>
                        <a:rPr lang="en-US" sz="2800" dirty="0" smtClean="0"/>
                        <a:t>18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 </a:t>
                      </a:r>
                      <a:r>
                        <a:rPr lang="en-US" sz="2800" dirty="0" smtClean="0"/>
                        <a:t>19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</a:t>
                      </a:r>
                      <a:r>
                        <a:rPr lang="en-US" sz="2800" dirty="0" smtClean="0"/>
                        <a:t>20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  </a:t>
                      </a:r>
                      <a:endParaRPr kumimoji="0" lang="ru-RU" sz="2400" b="1" kern="1200" dirty="0" smtClean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500034" y="2357430"/>
            <a:ext cx="135729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Carrot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500034" y="3429000"/>
            <a:ext cx="12419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Porridge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714348" y="5929330"/>
            <a:ext cx="111094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Hungry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2357422" y="4786322"/>
            <a:ext cx="89755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Sugar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4071934" y="2357430"/>
            <a:ext cx="81144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Juice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4143372" y="6000768"/>
            <a:ext cx="8258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Soup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5715008" y="3571876"/>
            <a:ext cx="100732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Honey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5643570" y="4786322"/>
            <a:ext cx="122168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Sausage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7358082" y="2357430"/>
            <a:ext cx="9948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Butter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</p:txBody>
      </p:sp>
      <p:sp>
        <p:nvSpPr>
          <p:cNvPr id="13322" name="Rectangle 10"/>
          <p:cNvSpPr>
            <a:spLocks noChangeArrowheads="1"/>
          </p:cNvSpPr>
          <p:nvPr/>
        </p:nvSpPr>
        <p:spPr bwMode="auto">
          <a:xfrm>
            <a:off x="7286644" y="5929330"/>
            <a:ext cx="11031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Cheese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</p:txBody>
      </p:sp>
      <p:sp>
        <p:nvSpPr>
          <p:cNvPr id="13323" name="Rectangle 1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3325" name="Picture 13" descr="C:\Documents and Settings\наташа\Local Settings\Temporary Internet Files\Content.IE5\B1KA0ACU\MCj0335864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4286256"/>
            <a:ext cx="1071570" cy="1096450"/>
          </a:xfrm>
          <a:prstGeom prst="rect">
            <a:avLst/>
          </a:prstGeom>
          <a:noFill/>
        </p:spPr>
      </p:pic>
      <p:pic>
        <p:nvPicPr>
          <p:cNvPr id="13326" name="Picture 14" descr="C:\Documents and Settings\наташа\Local Settings\Temporary Internet Files\Content.IE5\ZIDQ2N3O\MCj0232295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1857364"/>
            <a:ext cx="1096557" cy="1143008"/>
          </a:xfrm>
          <a:prstGeom prst="rect">
            <a:avLst/>
          </a:prstGeom>
          <a:noFill/>
        </p:spPr>
      </p:pic>
      <p:pic>
        <p:nvPicPr>
          <p:cNvPr id="13327" name="Picture 15" descr="C:\Documents and Settings\наташа\Local Settings\Temporary Internet Files\Content.IE5\ZIDQ2N3O\MMj02237800000[1]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3071810"/>
            <a:ext cx="1021054" cy="1134762"/>
          </a:xfrm>
          <a:prstGeom prst="rect">
            <a:avLst/>
          </a:prstGeom>
          <a:noFill/>
        </p:spPr>
      </p:pic>
      <p:pic>
        <p:nvPicPr>
          <p:cNvPr id="13328" name="Picture 16" descr="C:\Documents and Settings\наташа\Local Settings\Temporary Internet Files\Content.IE5\PE0U4NQ8\MCj04234750000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28860" y="5500702"/>
            <a:ext cx="908914" cy="1071546"/>
          </a:xfrm>
          <a:prstGeom prst="rect">
            <a:avLst/>
          </a:prstGeom>
          <a:noFill/>
        </p:spPr>
      </p:pic>
      <p:pic>
        <p:nvPicPr>
          <p:cNvPr id="13329" name="Picture 17" descr="C:\Documents and Settings\наташа\Local Settings\Temporary Internet Files\Content.IE5\B1KA0ACU\MCj04300570000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7620" y="2928934"/>
            <a:ext cx="1201740" cy="1245360"/>
          </a:xfrm>
          <a:prstGeom prst="rect">
            <a:avLst/>
          </a:prstGeom>
          <a:noFill/>
        </p:spPr>
      </p:pic>
      <p:pic>
        <p:nvPicPr>
          <p:cNvPr id="13330" name="Picture 18" descr="C:\Documents and Settings\наташа\Local Settings\Temporary Internet Files\Content.IE5\ATO0AE10\MCj02342470000[1]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29058" y="4286256"/>
            <a:ext cx="1272767" cy="1107541"/>
          </a:xfrm>
          <a:prstGeom prst="rect">
            <a:avLst/>
          </a:prstGeom>
          <a:noFill/>
        </p:spPr>
      </p:pic>
      <p:pic>
        <p:nvPicPr>
          <p:cNvPr id="13332" name="Picture 20" descr="C:\Documents and Settings\наташа\Local Settings\Temporary Internet Files\Content.IE5\ZIDQ2N3O\MCj04280870000[1]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72132" y="1857364"/>
            <a:ext cx="1335090" cy="1025158"/>
          </a:xfrm>
          <a:prstGeom prst="rect">
            <a:avLst/>
          </a:prstGeom>
          <a:noFill/>
        </p:spPr>
      </p:pic>
      <p:pic>
        <p:nvPicPr>
          <p:cNvPr id="13333" name="Picture 21" descr="C:\Documents and Settings\наташа\Local Settings\Temporary Internet Files\Content.IE5\ATO0AE10\MMj02237770000[1]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72132" y="5572140"/>
            <a:ext cx="1209675" cy="952500"/>
          </a:xfrm>
          <a:prstGeom prst="rect">
            <a:avLst/>
          </a:prstGeom>
          <a:noFill/>
        </p:spPr>
      </p:pic>
      <p:pic>
        <p:nvPicPr>
          <p:cNvPr id="13334" name="Picture 22" descr="C:\Documents and Settings\наташа\Local Settings\Temporary Internet Files\Content.IE5\ZIDQ2N3O\MCj01934320000[1].wm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143768" y="3071810"/>
            <a:ext cx="1192786" cy="1088160"/>
          </a:xfrm>
          <a:prstGeom prst="rect">
            <a:avLst/>
          </a:prstGeom>
          <a:noFill/>
        </p:spPr>
      </p:pic>
      <p:pic>
        <p:nvPicPr>
          <p:cNvPr id="13335" name="Picture 23" descr="C:\Documents and Settings\наташа\Local Settings\Temporary Internet Files\Content.IE5\PE0U4NQ8\MCj02321970000[1].wmf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143768" y="4286256"/>
            <a:ext cx="1413193" cy="10643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357166"/>
            <a:ext cx="6472254" cy="79608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Накорми </a:t>
            </a:r>
            <a:r>
              <a:rPr lang="ru-RU" b="1" dirty="0" err="1" smtClean="0"/>
              <a:t>Робина-Бобина</a:t>
            </a:r>
            <a:endParaRPr lang="ru-RU" b="1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1928802"/>
            <a:ext cx="3500462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 descr="C:\Documents and Settings\наташа\Local Settings\Temporary Internet Files\Content.IE5\ZIDQ2N3O\MCj0335756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928802"/>
            <a:ext cx="1223237" cy="1355058"/>
          </a:xfrm>
          <a:prstGeom prst="rect">
            <a:avLst/>
          </a:prstGeom>
          <a:noFill/>
        </p:spPr>
      </p:pic>
      <p:pic>
        <p:nvPicPr>
          <p:cNvPr id="14340" name="Picture 4" descr="C:\Documents and Settings\наташа\Local Settings\Temporary Internet Files\Content.IE5\ZIDQ2N3O\MCj04369090000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1928802"/>
            <a:ext cx="1357316" cy="1857388"/>
          </a:xfrm>
          <a:prstGeom prst="rect">
            <a:avLst/>
          </a:prstGeom>
          <a:noFill/>
        </p:spPr>
      </p:pic>
      <p:pic>
        <p:nvPicPr>
          <p:cNvPr id="14341" name="Picture 5" descr="C:\Documents and Settings\наташа\Local Settings\Temporary Internet Files\Content.IE5\ZIDQ2N3O\MCFD00631_0000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3143248"/>
            <a:ext cx="1428728" cy="1928826"/>
          </a:xfrm>
          <a:prstGeom prst="rect">
            <a:avLst/>
          </a:prstGeom>
          <a:noFill/>
        </p:spPr>
      </p:pic>
      <p:pic>
        <p:nvPicPr>
          <p:cNvPr id="14346" name="Picture 10" descr="C:\Documents and Settings\наташа\Local Settings\Temporary Internet Files\Content.IE5\B1KA0ACU\MCj04413890000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29454" y="1928802"/>
            <a:ext cx="1899198" cy="1571636"/>
          </a:xfrm>
          <a:prstGeom prst="rect">
            <a:avLst/>
          </a:prstGeom>
          <a:noFill/>
        </p:spPr>
      </p:pic>
      <p:pic>
        <p:nvPicPr>
          <p:cNvPr id="14347" name="Picture 11" descr="C:\Documents and Settings\наташа\Local Settings\Temporary Internet Files\Content.IE5\ZIDQ2N3O\MCj04354960000[1]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768" y="3495184"/>
            <a:ext cx="1758528" cy="1780085"/>
          </a:xfrm>
          <a:prstGeom prst="rect">
            <a:avLst/>
          </a:prstGeom>
          <a:noFill/>
        </p:spPr>
      </p:pic>
      <p:pic>
        <p:nvPicPr>
          <p:cNvPr id="14348" name="Picture 12" descr="C:\Documents and Settings\наташа\Local Settings\Temporary Internet Files\Content.IE5\B1KA0ACU\MCj02327680000[1]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71604" y="4357694"/>
            <a:ext cx="1245686" cy="1196429"/>
          </a:xfrm>
          <a:prstGeom prst="rect">
            <a:avLst/>
          </a:prstGeom>
          <a:noFill/>
        </p:spPr>
      </p:pic>
      <p:pic>
        <p:nvPicPr>
          <p:cNvPr id="14349" name="Picture 13" descr="C:\Documents and Settings\наташа\Local Settings\Temporary Internet Files\Content.IE5\B1KA0ACU\MCj00882780000[1].wm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43702" y="5117460"/>
            <a:ext cx="2000264" cy="1740540"/>
          </a:xfrm>
          <a:prstGeom prst="rect">
            <a:avLst/>
          </a:prstGeom>
          <a:noFill/>
        </p:spPr>
      </p:pic>
      <p:pic>
        <p:nvPicPr>
          <p:cNvPr id="14350" name="Picture 14" descr="C:\Documents and Settings\наташа\Local Settings\Temporary Internet Files\Content.IE5\PE0U4NQ8\MCj04397800000[1]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4914896"/>
            <a:ext cx="1943104" cy="1943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C0C0C0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101</TotalTime>
  <Words>59</Words>
  <Application>Microsoft Office PowerPoint</Application>
  <PresentationFormat>Экран (4:3)</PresentationFormat>
  <Paragraphs>38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Поток</vt:lpstr>
      <vt:lpstr>Concentration      </vt:lpstr>
      <vt:lpstr>Накорми Робина-Бобина</vt:lpstr>
    </vt:vector>
  </TitlesOfParts>
  <Company>SamForum.ws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SamLab.ws</dc:creator>
  <cp:lastModifiedBy>Татьяна</cp:lastModifiedBy>
  <cp:revision>11</cp:revision>
  <dcterms:created xsi:type="dcterms:W3CDTF">2009-11-26T14:19:51Z</dcterms:created>
  <dcterms:modified xsi:type="dcterms:W3CDTF">2009-11-28T11:22:43Z</dcterms:modified>
</cp:coreProperties>
</file>