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5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1" autoAdjust="0"/>
    <p:restoredTop sz="94653" autoAdjust="0"/>
  </p:normalViewPr>
  <p:slideViewPr>
    <p:cSldViewPr>
      <p:cViewPr varScale="1">
        <p:scale>
          <a:sx n="67" d="100"/>
          <a:sy n="67" d="100"/>
        </p:scale>
        <p:origin x="-10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3F1E3FE-9A90-4490-889E-A506C8996EF4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7631C83-5034-4DC1-9E29-47ADC0F06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62BE40-F2C1-4C80-A5F4-B2896674AB7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45B9C2-9BEB-41CE-A3C5-F6D69257DB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B379F5-4712-42C1-A74A-16D7366F27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D8F89D-387F-4A33-8474-3C62969355A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2B06D5-33BA-43FE-8E9C-5333EB55A93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57387A-63B4-4197-8262-E864849F356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051095-DDE0-4083-AA72-5CC5DA992D8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A109F2-2C39-4E5D-B442-920A6F89BBA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BD2487-CF82-4812-BCFE-E7D031D817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736E49-1E41-4021-B7B0-4007CB3149D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0AD3B-D338-44EF-AB62-7B842C21DB59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73BC-F82F-4B08-9907-16EEF3CD7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C2A7B-0D99-4F11-8AA4-4FD283ED1DA5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1F0BE-17C7-46BD-A4F5-333C2E90D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9F6F5-E59C-4484-A86E-1385F9B8FACD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DA2E6-9140-47D9-AE09-949AD9B3E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7C605-3631-4933-896D-86B18A919E56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C9266-CE18-4C1F-90C2-A33090EE4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F1540-591C-4C05-8A83-9548AA0A437D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78389-5C89-481E-BC2D-0EC52B47E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CA4C-70A1-4026-B996-B7CB70938529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01D6A-4C56-4949-96F9-E823E13BE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761FC-C0F8-4124-8BB2-62943B7870EF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D71B9-EA88-4B3E-8EA0-F539B74AA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AC7A2-C8DC-4232-A8EC-B8CD1BED4031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F0D2E-5F29-429A-8359-B305F8D15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5E40-4958-4BC8-971D-3FA57B24A14B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3F0B4-C475-4B01-9FDE-064945FFB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A2D03-7865-4D80-BD07-08D43D88EA4A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BE308-27FD-43FB-A2BF-76B65A3DD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5C02-FF8E-47C6-A293-892562818C89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AA8A-EF3D-4FD1-9959-9CA666077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A5C353-09D4-4705-A8CD-0F845E5BF750}" type="datetimeFigureOut">
              <a:rPr lang="ru-RU"/>
              <a:pPr>
                <a:defRPr/>
              </a:pPr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0A61BD-4B3B-4E13-AE8B-0263C99C5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I LOVE FOOD</a:t>
            </a:r>
            <a:endParaRPr lang="ru-RU" sz="96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3" descr="яблок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42875"/>
            <a:ext cx="31496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4" descr="пицца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142875"/>
            <a:ext cx="185737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5" descr="торт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142875"/>
            <a:ext cx="3071812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6" descr="сок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2500313"/>
            <a:ext cx="1500187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7" descr="молок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5" y="4429125"/>
            <a:ext cx="16970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Рисунок 8" descr="овощи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63" y="2571750"/>
            <a:ext cx="2428875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Рисунок 9" descr="1сыр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25" y="4500563"/>
            <a:ext cx="35718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Рисунок 10" descr="102йогурт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26163" y="2714625"/>
            <a:ext cx="30178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Содержимое 3" descr="ГЛАВНА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88" y="642938"/>
            <a:ext cx="8572500" cy="5715000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14480" y="2285992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1214422"/>
            <a:ext cx="628654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b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d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5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  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t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e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o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c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f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ru-RU" sz="5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n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b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5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e   n   o   l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864396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800" b="1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8800" b="1" i="1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Собери слово</a:t>
            </a:r>
            <a:endParaRPr kumimoji="0" lang="ru-RU" sz="8800" b="1" i="1" u="sng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543925" cy="6126163"/>
          </a:xfrm>
        </p:spPr>
        <p:txBody>
          <a:bodyPr/>
          <a:lstStyle/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Drinks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 tea, …</a:t>
            </a:r>
            <a:endParaRPr lang="ru-RU" sz="5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Vegetables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 tomatoes, …</a:t>
            </a:r>
          </a:p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Fruits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 apples, …</a:t>
            </a:r>
          </a:p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Cold food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cheese, …</a:t>
            </a:r>
          </a:p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Hot food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fish,…</a:t>
            </a:r>
          </a:p>
          <a:p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Sweet food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smtClean="0">
                <a:latin typeface="Times New Roman" pitchFamily="18" charset="0"/>
                <a:cs typeface="Times New Roman" pitchFamily="18" charset="0"/>
              </a:rPr>
              <a:t>pie,…</a:t>
            </a:r>
            <a:endParaRPr lang="ru-RU" sz="5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543925" cy="61261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5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What would you </a:t>
            </a:r>
            <a:r>
              <a:rPr lang="en-US" sz="95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endParaRPr lang="ru-RU" sz="9500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95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95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breakfast </a:t>
            </a:r>
            <a:r>
              <a:rPr lang="ru-RU" sz="95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9500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8472488" cy="59118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Rabbit likes to eat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We eat soup with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Little mouse likes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Tiger would like to eat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We drink coffee with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400" b="1" i="1" dirty="0" smtClean="0"/>
              <a:t>Children drink tea with … and 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57200" y="130175"/>
            <a:ext cx="8567738" cy="59959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Составьте предложения:</a:t>
            </a:r>
          </a:p>
          <a:p>
            <a:pPr>
              <a:buFont typeface="Arial" charset="0"/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eat/in the morning/porridge/I</a:t>
            </a:r>
          </a:p>
          <a:p>
            <a:pPr>
              <a:buFont typeface="Arial" charset="0"/>
              <a:buNone/>
            </a:pP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2.She/milk/with/coffee/drink/does not</a:t>
            </a:r>
          </a:p>
          <a:p>
            <a:pPr>
              <a:buFont typeface="Arial" charset="0"/>
              <a:buNone/>
            </a:pPr>
            <a:r>
              <a:rPr lang="en-US" sz="4400" i="1" dirty="0" smtClean="0">
                <a:latin typeface="Times New Roman" pitchFamily="18" charset="0"/>
                <a:cs typeface="Times New Roman" pitchFamily="18" charset="0"/>
              </a:rPr>
              <a:t>3.hamburgers/they/with/like/cheese</a:t>
            </a:r>
          </a:p>
          <a:p>
            <a:pPr>
              <a:buFont typeface="Arial" charset="0"/>
              <a:buNone/>
            </a:pP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50"/>
          </a:xfrm>
          <a:solidFill>
            <a:srgbClr val="C00000"/>
          </a:solidFill>
        </p:spPr>
        <p:txBody>
          <a:bodyPr/>
          <a:lstStyle/>
          <a:p>
            <a:r>
              <a:rPr lang="en-US" sz="13800" i="1" smtClean="0"/>
              <a:t>What food is healthy</a:t>
            </a:r>
            <a:r>
              <a:rPr lang="ru-RU" sz="13800" i="1" smtClean="0"/>
              <a:t>?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8472488" cy="5911850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32771" name="Рисунок 3" descr="виноград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785813"/>
            <a:ext cx="25003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4" descr="гамбургер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857250"/>
            <a:ext cx="300037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5" descr="каша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13" y="714375"/>
            <a:ext cx="26431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Рисунок 6" descr="кола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3357563"/>
            <a:ext cx="15906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Рисунок 7" descr="салат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38" y="3286125"/>
            <a:ext cx="35099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Рисунок 8" descr="фри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88" y="314325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134</Words>
  <Application>Microsoft Office PowerPoint</Application>
  <PresentationFormat>Экран (4:3)</PresentationFormat>
  <Paragraphs>48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I LOVE FOOD</vt:lpstr>
      <vt:lpstr> </vt:lpstr>
      <vt:lpstr>Слайд 3</vt:lpstr>
      <vt:lpstr>    </vt:lpstr>
      <vt:lpstr>    </vt:lpstr>
      <vt:lpstr>    </vt:lpstr>
      <vt:lpstr>    </vt:lpstr>
      <vt:lpstr>What food is healthy? </vt:lpstr>
      <vt:lpstr>    </vt:lpstr>
      <vt:lpstr>Слайд 10</vt:lpstr>
    </vt:vector>
  </TitlesOfParts>
  <Company>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LOVE FOOD</dc:title>
  <dc:creator>qq</dc:creator>
  <cp:lastModifiedBy>SamLab.ws</cp:lastModifiedBy>
  <cp:revision>27</cp:revision>
  <dcterms:created xsi:type="dcterms:W3CDTF">2009-02-24T17:04:08Z</dcterms:created>
  <dcterms:modified xsi:type="dcterms:W3CDTF">2009-11-27T15:19:24Z</dcterms:modified>
</cp:coreProperties>
</file>