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5" r:id="rId31"/>
    <p:sldId id="284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740A6-EF88-4AB3-B25C-79A22E6110C3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CBF93-41BE-4568-9415-AEE282038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32.xml"/><Relationship Id="rId18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slide" Target="slide18.xml"/><Relationship Id="rId12" Type="http://schemas.openxmlformats.org/officeDocument/2006/relationships/slide" Target="slide15.xml"/><Relationship Id="rId17" Type="http://schemas.openxmlformats.org/officeDocument/2006/relationships/image" Target="../media/image5.emf"/><Relationship Id="rId2" Type="http://schemas.openxmlformats.org/officeDocument/2006/relationships/image" Target="../media/image2.png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11" Type="http://schemas.openxmlformats.org/officeDocument/2006/relationships/slide" Target="slide12.xml"/><Relationship Id="rId5" Type="http://schemas.openxmlformats.org/officeDocument/2006/relationships/slide" Target="slide9.xml"/><Relationship Id="rId15" Type="http://schemas.openxmlformats.org/officeDocument/2006/relationships/slide" Target="slide29.xml"/><Relationship Id="rId10" Type="http://schemas.openxmlformats.org/officeDocument/2006/relationships/slide" Target="slide6.xml"/><Relationship Id="rId4" Type="http://schemas.openxmlformats.org/officeDocument/2006/relationships/slide" Target="slide27.xml"/><Relationship Id="rId9" Type="http://schemas.openxmlformats.org/officeDocument/2006/relationships/slide" Target="slide3.xml"/><Relationship Id="rId1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9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emf"/><Relationship Id="rId5" Type="http://schemas.openxmlformats.org/officeDocument/2006/relationships/slide" Target="slide2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3.png"/><Relationship Id="rId7" Type="http://schemas.openxmlformats.org/officeDocument/2006/relationships/image" Target="../media/image4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emf"/><Relationship Id="rId5" Type="http://schemas.openxmlformats.org/officeDocument/2006/relationships/image" Target="../media/image52.emf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3" Type="http://schemas.openxmlformats.org/officeDocument/2006/relationships/image" Target="../media/image3.png"/><Relationship Id="rId7" Type="http://schemas.openxmlformats.org/officeDocument/2006/relationships/image" Target="../media/image59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58.emf"/><Relationship Id="rId4" Type="http://schemas.openxmlformats.org/officeDocument/2006/relationships/image" Target="../media/image57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64.emf"/><Relationship Id="rId4" Type="http://schemas.openxmlformats.org/officeDocument/2006/relationships/image" Target="../media/image63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3.png"/><Relationship Id="rId7" Type="http://schemas.openxmlformats.org/officeDocument/2006/relationships/image" Target="../media/image1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0" y="0"/>
          <a:ext cx="9144026" cy="6858000"/>
        </p:xfrm>
        <a:graphic>
          <a:graphicData uri="http://schemas.openxmlformats.org/presentationml/2006/ole">
            <p:oleObj spid="_x0000_s40962" name="Слайд" r:id="rId3" imgW="4569445" imgH="3426611" progId="PowerPoint.Slid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7348" name="Group 4"/>
          <p:cNvGrpSpPr>
            <a:grpSpLocks noChangeAspect="1"/>
          </p:cNvGrpSpPr>
          <p:nvPr/>
        </p:nvGrpSpPr>
        <p:grpSpPr bwMode="auto">
          <a:xfrm>
            <a:off x="-3175" y="-3175"/>
            <a:ext cx="9147175" cy="6861175"/>
            <a:chOff x="-2" y="-2"/>
            <a:chExt cx="5762" cy="4322"/>
          </a:xfrm>
        </p:grpSpPr>
        <p:sp>
          <p:nvSpPr>
            <p:cNvPr id="57347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57351" name="Group 7"/>
            <p:cNvGrpSpPr>
              <a:grpSpLocks/>
            </p:cNvGrpSpPr>
            <p:nvPr/>
          </p:nvGrpSpPr>
          <p:grpSpPr bwMode="auto">
            <a:xfrm>
              <a:off x="-2" y="-2"/>
              <a:ext cx="5760" cy="4320"/>
              <a:chOff x="-2" y="-2"/>
              <a:chExt cx="5760" cy="4320"/>
            </a:xfrm>
          </p:grpSpPr>
          <p:sp>
            <p:nvSpPr>
              <p:cNvPr id="57349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57350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7535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57432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57352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53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54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55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56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57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58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59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60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61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62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63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64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65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66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67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68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69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70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71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72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73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74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75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76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77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78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79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80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81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82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83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84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85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86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87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88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89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90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91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92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93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94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95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96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97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98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399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00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01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02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03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04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05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06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07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08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09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10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11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12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13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14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15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16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17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18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19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20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21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22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23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24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25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26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27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28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29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30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31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57533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57433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34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35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36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37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38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39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40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41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42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43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44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45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46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47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48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49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50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51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52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53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54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55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56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57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58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59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60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61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62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63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64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65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66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67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68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69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70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71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72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73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74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75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76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77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78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79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80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81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82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83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84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85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86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87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88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89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90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91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92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93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94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95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96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97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98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499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00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01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02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03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04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05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06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07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08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09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10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11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12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13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14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15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16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17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18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19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20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21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22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23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24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25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26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27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28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29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30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31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532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57534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7554" name="Group 210"/>
            <p:cNvGrpSpPr>
              <a:grpSpLocks/>
            </p:cNvGrpSpPr>
            <p:nvPr/>
          </p:nvGrpSpPr>
          <p:grpSpPr bwMode="auto">
            <a:xfrm>
              <a:off x="156" y="2339"/>
              <a:ext cx="380" cy="315"/>
              <a:chOff x="156" y="2339"/>
              <a:chExt cx="380" cy="315"/>
            </a:xfrm>
          </p:grpSpPr>
          <p:sp>
            <p:nvSpPr>
              <p:cNvPr id="57536" name="Rectangle 192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37" name="Freeform 193"/>
              <p:cNvSpPr>
                <a:spLocks/>
              </p:cNvSpPr>
              <p:nvPr/>
            </p:nvSpPr>
            <p:spPr bwMode="auto">
              <a:xfrm>
                <a:off x="156" y="2339"/>
                <a:ext cx="38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60" y="20"/>
                  </a:cxn>
                  <a:cxn ang="0">
                    <a:pos x="380" y="0"/>
                  </a:cxn>
                  <a:cxn ang="0">
                    <a:pos x="0" y="0"/>
                  </a:cxn>
                </a:cxnLst>
                <a:rect l="0" t="0" r="r" b="b"/>
                <a:pathLst>
                  <a:path w="380" h="20">
                    <a:moveTo>
                      <a:pt x="0" y="0"/>
                    </a:moveTo>
                    <a:lnTo>
                      <a:pt x="20" y="20"/>
                    </a:lnTo>
                    <a:lnTo>
                      <a:pt x="360" y="20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38" name="Freeform 194"/>
              <p:cNvSpPr>
                <a:spLocks/>
              </p:cNvSpPr>
              <p:nvPr/>
            </p:nvSpPr>
            <p:spPr bwMode="auto">
              <a:xfrm>
                <a:off x="156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39" name="Freeform 195"/>
              <p:cNvSpPr>
                <a:spLocks/>
              </p:cNvSpPr>
              <p:nvPr/>
            </p:nvSpPr>
            <p:spPr bwMode="auto">
              <a:xfrm>
                <a:off x="156" y="2634"/>
                <a:ext cx="380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80" y="20"/>
                  </a:cxn>
                  <a:cxn ang="0">
                    <a:pos x="360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80" h="20">
                    <a:moveTo>
                      <a:pt x="0" y="20"/>
                    </a:moveTo>
                    <a:lnTo>
                      <a:pt x="380" y="20"/>
                    </a:lnTo>
                    <a:lnTo>
                      <a:pt x="360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40" name="Freeform 196"/>
              <p:cNvSpPr>
                <a:spLocks/>
              </p:cNvSpPr>
              <p:nvPr/>
            </p:nvSpPr>
            <p:spPr bwMode="auto">
              <a:xfrm>
                <a:off x="516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41" name="Freeform 197">
                <a:hlinkClick r:id="rId4" action="ppaction://hlinksldjump"/>
              </p:cNvPr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42" name="Freeform 198"/>
              <p:cNvSpPr>
                <a:spLocks/>
              </p:cNvSpPr>
              <p:nvPr/>
            </p:nvSpPr>
            <p:spPr bwMode="auto">
              <a:xfrm>
                <a:off x="272" y="2497"/>
                <a:ext cx="148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2" y="98"/>
                  </a:cxn>
                  <a:cxn ang="0">
                    <a:pos x="62" y="49"/>
                  </a:cxn>
                  <a:cxn ang="0">
                    <a:pos x="87" y="49"/>
                  </a:cxn>
                  <a:cxn ang="0">
                    <a:pos x="87" y="98"/>
                  </a:cxn>
                  <a:cxn ang="0">
                    <a:pos x="148" y="98"/>
                  </a:cxn>
                  <a:cxn ang="0">
                    <a:pos x="148" y="0"/>
                  </a:cxn>
                  <a:cxn ang="0">
                    <a:pos x="0" y="0"/>
                  </a:cxn>
                </a:cxnLst>
                <a:rect l="0" t="0" r="r" b="b"/>
                <a:pathLst>
                  <a:path w="148" h="98">
                    <a:moveTo>
                      <a:pt x="0" y="0"/>
                    </a:moveTo>
                    <a:lnTo>
                      <a:pt x="0" y="98"/>
                    </a:lnTo>
                    <a:lnTo>
                      <a:pt x="62" y="98"/>
                    </a:lnTo>
                    <a:lnTo>
                      <a:pt x="62" y="49"/>
                    </a:lnTo>
                    <a:lnTo>
                      <a:pt x="87" y="49"/>
                    </a:lnTo>
                    <a:lnTo>
                      <a:pt x="87" y="98"/>
                    </a:lnTo>
                    <a:lnTo>
                      <a:pt x="148" y="98"/>
                    </a:lnTo>
                    <a:lnTo>
                      <a:pt x="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43" name="Freeform 199"/>
              <p:cNvSpPr>
                <a:spLocks/>
              </p:cNvSpPr>
              <p:nvPr/>
            </p:nvSpPr>
            <p:spPr bwMode="auto">
              <a:xfrm>
                <a:off x="383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44" name="Rectangle 200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45" name="Rectangle 201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76" y="2359"/>
                <a:ext cx="340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46" name="Line 202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47" name="Line 203"/>
              <p:cNvSpPr>
                <a:spLocks noChangeShapeType="1"/>
              </p:cNvSpPr>
              <p:nvPr/>
            </p:nvSpPr>
            <p:spPr bwMode="auto">
              <a:xfrm flipV="1">
                <a:off x="15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48" name="Line 204"/>
              <p:cNvSpPr>
                <a:spLocks noChangeShapeType="1"/>
              </p:cNvSpPr>
              <p:nvPr/>
            </p:nvSpPr>
            <p:spPr bwMode="auto">
              <a:xfrm flipH="1" flipV="1">
                <a:off x="51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49" name="Line 205"/>
              <p:cNvSpPr>
                <a:spLocks noChangeShapeType="1"/>
              </p:cNvSpPr>
              <p:nvPr/>
            </p:nvSpPr>
            <p:spPr bwMode="auto">
              <a:xfrm flipH="1">
                <a:off x="51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50" name="Freeform 206">
                <a:hlinkClick r:id="rId4" action="ppaction://hlinksldjump"/>
              </p:cNvPr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51" name="Line 207"/>
              <p:cNvSpPr>
                <a:spLocks noChangeShapeType="1"/>
              </p:cNvSpPr>
              <p:nvPr/>
            </p:nvSpPr>
            <p:spPr bwMode="auto">
              <a:xfrm>
                <a:off x="383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52" name="Line 208"/>
              <p:cNvSpPr>
                <a:spLocks noChangeShapeType="1"/>
              </p:cNvSpPr>
              <p:nvPr/>
            </p:nvSpPr>
            <p:spPr bwMode="auto">
              <a:xfrm>
                <a:off x="272" y="2497"/>
                <a:ext cx="148" cy="1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53" name="Freeform 209"/>
              <p:cNvSpPr>
                <a:spLocks/>
              </p:cNvSpPr>
              <p:nvPr/>
            </p:nvSpPr>
            <p:spPr bwMode="auto">
              <a:xfrm>
                <a:off x="334" y="2546"/>
                <a:ext cx="25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0" y="49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7557" name="Group 213"/>
            <p:cNvGrpSpPr>
              <a:grpSpLocks/>
            </p:cNvGrpSpPr>
            <p:nvPr/>
          </p:nvGrpSpPr>
          <p:grpSpPr bwMode="auto">
            <a:xfrm>
              <a:off x="157" y="2842"/>
              <a:ext cx="584" cy="314"/>
              <a:chOff x="157" y="2842"/>
              <a:chExt cx="584" cy="314"/>
            </a:xfrm>
          </p:grpSpPr>
          <p:pic>
            <p:nvPicPr>
              <p:cNvPr id="57555" name="Picture 211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57" y="2842"/>
                <a:ext cx="584" cy="3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556" name="Picture 212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57" y="2842"/>
                <a:ext cx="584" cy="3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7561" name="Group 217"/>
            <p:cNvGrpSpPr>
              <a:grpSpLocks/>
            </p:cNvGrpSpPr>
            <p:nvPr/>
          </p:nvGrpSpPr>
          <p:grpSpPr bwMode="auto">
            <a:xfrm>
              <a:off x="156" y="3338"/>
              <a:ext cx="347" cy="346"/>
              <a:chOff x="156" y="3338"/>
              <a:chExt cx="347" cy="346"/>
            </a:xfrm>
          </p:grpSpPr>
          <p:sp>
            <p:nvSpPr>
              <p:cNvPr id="57558" name="Freeform 214"/>
              <p:cNvSpPr>
                <a:spLocks/>
              </p:cNvSpPr>
              <p:nvPr/>
            </p:nvSpPr>
            <p:spPr bwMode="auto">
              <a:xfrm>
                <a:off x="204" y="3386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59" name="Freeform 215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60" name="Freeform 216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pic>
          <p:nvPicPr>
            <p:cNvPr id="57562" name="Picture 21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90" y="135"/>
              <a:ext cx="4397" cy="3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7595" name="Group 251"/>
            <p:cNvGrpSpPr>
              <a:grpSpLocks/>
            </p:cNvGrpSpPr>
            <p:nvPr/>
          </p:nvGrpSpPr>
          <p:grpSpPr bwMode="auto">
            <a:xfrm>
              <a:off x="1880" y="2385"/>
              <a:ext cx="2502" cy="515"/>
              <a:chOff x="1880" y="2385"/>
              <a:chExt cx="2502" cy="515"/>
            </a:xfrm>
          </p:grpSpPr>
          <p:sp>
            <p:nvSpPr>
              <p:cNvPr id="57563" name="Freeform 219"/>
              <p:cNvSpPr>
                <a:spLocks noEditPoints="1"/>
              </p:cNvSpPr>
              <p:nvPr/>
            </p:nvSpPr>
            <p:spPr bwMode="auto">
              <a:xfrm>
                <a:off x="1896" y="2401"/>
                <a:ext cx="313" cy="499"/>
              </a:xfrm>
              <a:custGeom>
                <a:avLst/>
                <a:gdLst/>
                <a:ahLst/>
                <a:cxnLst>
                  <a:cxn ang="0">
                    <a:pos x="1302" y="1209"/>
                  </a:cxn>
                  <a:cxn ang="0">
                    <a:pos x="1288" y="1634"/>
                  </a:cxn>
                  <a:cxn ang="0">
                    <a:pos x="1191" y="1864"/>
                  </a:cxn>
                  <a:cxn ang="0">
                    <a:pos x="972" y="2022"/>
                  </a:cxn>
                  <a:cxn ang="0">
                    <a:pos x="651" y="2078"/>
                  </a:cxn>
                  <a:cxn ang="0">
                    <a:pos x="339" y="2025"/>
                  </a:cxn>
                  <a:cxn ang="0">
                    <a:pos x="116" y="1868"/>
                  </a:cxn>
                  <a:cxn ang="0">
                    <a:pos x="16" y="1641"/>
                  </a:cxn>
                  <a:cxn ang="0">
                    <a:pos x="0" y="1209"/>
                  </a:cxn>
                  <a:cxn ang="0">
                    <a:pos x="0" y="868"/>
                  </a:cxn>
                  <a:cxn ang="0">
                    <a:pos x="16" y="442"/>
                  </a:cxn>
                  <a:cxn ang="0">
                    <a:pos x="112" y="214"/>
                  </a:cxn>
                  <a:cxn ang="0">
                    <a:pos x="330" y="55"/>
                  </a:cxn>
                  <a:cxn ang="0">
                    <a:pos x="651" y="0"/>
                  </a:cxn>
                  <a:cxn ang="0">
                    <a:pos x="964" y="52"/>
                  </a:cxn>
                  <a:cxn ang="0">
                    <a:pos x="1186" y="209"/>
                  </a:cxn>
                  <a:cxn ang="0">
                    <a:pos x="1286" y="437"/>
                  </a:cxn>
                  <a:cxn ang="0">
                    <a:pos x="1302" y="868"/>
                  </a:cxn>
                  <a:cxn ang="0">
                    <a:pos x="1302" y="1209"/>
                  </a:cxn>
                  <a:cxn ang="0">
                    <a:pos x="739" y="554"/>
                  </a:cxn>
                  <a:cxn ang="0">
                    <a:pos x="723" y="376"/>
                  </a:cxn>
                  <a:cxn ang="0">
                    <a:pos x="654" y="337"/>
                  </a:cxn>
                  <a:cxn ang="0">
                    <a:pos x="587" y="368"/>
                  </a:cxn>
                  <a:cxn ang="0">
                    <a:pos x="563" y="554"/>
                  </a:cxn>
                  <a:cxn ang="0">
                    <a:pos x="563" y="1485"/>
                  </a:cxn>
                  <a:cxn ang="0">
                    <a:pos x="579" y="1700"/>
                  </a:cxn>
                  <a:cxn ang="0">
                    <a:pos x="650" y="1740"/>
                  </a:cxn>
                  <a:cxn ang="0">
                    <a:pos x="723" y="1693"/>
                  </a:cxn>
                  <a:cxn ang="0">
                    <a:pos x="739" y="1470"/>
                  </a:cxn>
                  <a:cxn ang="0">
                    <a:pos x="739" y="554"/>
                  </a:cxn>
                </a:cxnLst>
                <a:rect l="0" t="0" r="r" b="b"/>
                <a:pathLst>
                  <a:path w="1302" h="2078">
                    <a:moveTo>
                      <a:pt x="1302" y="1209"/>
                    </a:moveTo>
                    <a:cubicBezTo>
                      <a:pt x="1302" y="1410"/>
                      <a:pt x="1297" y="1552"/>
                      <a:pt x="1288" y="1634"/>
                    </a:cubicBezTo>
                    <a:cubicBezTo>
                      <a:pt x="1277" y="1718"/>
                      <a:pt x="1244" y="1794"/>
                      <a:pt x="1191" y="1864"/>
                    </a:cubicBezTo>
                    <a:cubicBezTo>
                      <a:pt x="1137" y="1933"/>
                      <a:pt x="1064" y="1985"/>
                      <a:pt x="972" y="2022"/>
                    </a:cubicBezTo>
                    <a:cubicBezTo>
                      <a:pt x="880" y="2060"/>
                      <a:pt x="773" y="2078"/>
                      <a:pt x="651" y="2078"/>
                    </a:cubicBezTo>
                    <a:cubicBezTo>
                      <a:pt x="535" y="2078"/>
                      <a:pt x="431" y="2061"/>
                      <a:pt x="339" y="2025"/>
                    </a:cubicBezTo>
                    <a:cubicBezTo>
                      <a:pt x="247" y="1990"/>
                      <a:pt x="172" y="1939"/>
                      <a:pt x="116" y="1868"/>
                    </a:cubicBezTo>
                    <a:cubicBezTo>
                      <a:pt x="61" y="1798"/>
                      <a:pt x="26" y="1723"/>
                      <a:pt x="16" y="1641"/>
                    </a:cubicBezTo>
                    <a:cubicBezTo>
                      <a:pt x="5" y="1558"/>
                      <a:pt x="0" y="1415"/>
                      <a:pt x="0" y="1209"/>
                    </a:cubicBezTo>
                    <a:cubicBezTo>
                      <a:pt x="0" y="1096"/>
                      <a:pt x="0" y="982"/>
                      <a:pt x="0" y="868"/>
                    </a:cubicBezTo>
                    <a:cubicBezTo>
                      <a:pt x="0" y="668"/>
                      <a:pt x="5" y="526"/>
                      <a:pt x="16" y="442"/>
                    </a:cubicBezTo>
                    <a:cubicBezTo>
                      <a:pt x="25" y="360"/>
                      <a:pt x="58" y="284"/>
                      <a:pt x="112" y="214"/>
                    </a:cubicBezTo>
                    <a:cubicBezTo>
                      <a:pt x="165" y="145"/>
                      <a:pt x="238" y="93"/>
                      <a:pt x="330" y="55"/>
                    </a:cubicBezTo>
                    <a:cubicBezTo>
                      <a:pt x="422" y="18"/>
                      <a:pt x="529" y="0"/>
                      <a:pt x="651" y="0"/>
                    </a:cubicBezTo>
                    <a:cubicBezTo>
                      <a:pt x="767" y="0"/>
                      <a:pt x="872" y="16"/>
                      <a:pt x="964" y="52"/>
                    </a:cubicBezTo>
                    <a:cubicBezTo>
                      <a:pt x="1056" y="88"/>
                      <a:pt x="1130" y="139"/>
                      <a:pt x="1186" y="209"/>
                    </a:cubicBezTo>
                    <a:cubicBezTo>
                      <a:pt x="1242" y="280"/>
                      <a:pt x="1276" y="355"/>
                      <a:pt x="1286" y="437"/>
                    </a:cubicBezTo>
                    <a:cubicBezTo>
                      <a:pt x="1297" y="520"/>
                      <a:pt x="1302" y="663"/>
                      <a:pt x="1302" y="868"/>
                    </a:cubicBezTo>
                    <a:cubicBezTo>
                      <a:pt x="1302" y="982"/>
                      <a:pt x="1302" y="1096"/>
                      <a:pt x="1302" y="1209"/>
                    </a:cubicBezTo>
                    <a:close/>
                    <a:moveTo>
                      <a:pt x="739" y="554"/>
                    </a:moveTo>
                    <a:cubicBezTo>
                      <a:pt x="739" y="462"/>
                      <a:pt x="734" y="402"/>
                      <a:pt x="723" y="376"/>
                    </a:cubicBezTo>
                    <a:cubicBezTo>
                      <a:pt x="711" y="350"/>
                      <a:pt x="689" y="337"/>
                      <a:pt x="654" y="337"/>
                    </a:cubicBezTo>
                    <a:cubicBezTo>
                      <a:pt x="624" y="337"/>
                      <a:pt x="601" y="347"/>
                      <a:pt x="587" y="368"/>
                    </a:cubicBezTo>
                    <a:cubicBezTo>
                      <a:pt x="571" y="389"/>
                      <a:pt x="563" y="452"/>
                      <a:pt x="563" y="554"/>
                    </a:cubicBezTo>
                    <a:cubicBezTo>
                      <a:pt x="563" y="864"/>
                      <a:pt x="563" y="1175"/>
                      <a:pt x="563" y="1485"/>
                    </a:cubicBezTo>
                    <a:cubicBezTo>
                      <a:pt x="563" y="1601"/>
                      <a:pt x="568" y="1672"/>
                      <a:pt x="579" y="1700"/>
                    </a:cubicBezTo>
                    <a:cubicBezTo>
                      <a:pt x="588" y="1727"/>
                      <a:pt x="612" y="1740"/>
                      <a:pt x="650" y="1740"/>
                    </a:cubicBezTo>
                    <a:cubicBezTo>
                      <a:pt x="689" y="1740"/>
                      <a:pt x="713" y="1724"/>
                      <a:pt x="723" y="1693"/>
                    </a:cubicBezTo>
                    <a:cubicBezTo>
                      <a:pt x="734" y="1663"/>
                      <a:pt x="739" y="1588"/>
                      <a:pt x="739" y="1470"/>
                    </a:cubicBezTo>
                    <a:cubicBezTo>
                      <a:pt x="739" y="1165"/>
                      <a:pt x="739" y="860"/>
                      <a:pt x="739" y="554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64" name="Freeform 220"/>
              <p:cNvSpPr>
                <a:spLocks/>
              </p:cNvSpPr>
              <p:nvPr/>
            </p:nvSpPr>
            <p:spPr bwMode="auto">
              <a:xfrm>
                <a:off x="2234" y="2497"/>
                <a:ext cx="278" cy="393"/>
              </a:xfrm>
              <a:custGeom>
                <a:avLst/>
                <a:gdLst/>
                <a:ahLst/>
                <a:cxnLst>
                  <a:cxn ang="0">
                    <a:pos x="1158" y="0"/>
                  </a:cxn>
                  <a:cxn ang="0">
                    <a:pos x="1158" y="343"/>
                  </a:cxn>
                  <a:cxn ang="0">
                    <a:pos x="849" y="343"/>
                  </a:cxn>
                  <a:cxn ang="0">
                    <a:pos x="849" y="1635"/>
                  </a:cxn>
                  <a:cxn ang="0">
                    <a:pos x="310" y="1635"/>
                  </a:cxn>
                  <a:cxn ang="0">
                    <a:pos x="310" y="343"/>
                  </a:cxn>
                  <a:cxn ang="0">
                    <a:pos x="0" y="343"/>
                  </a:cxn>
                  <a:cxn ang="0">
                    <a:pos x="0" y="0"/>
                  </a:cxn>
                  <a:cxn ang="0">
                    <a:pos x="1158" y="0"/>
                  </a:cxn>
                </a:cxnLst>
                <a:rect l="0" t="0" r="r" b="b"/>
                <a:pathLst>
                  <a:path w="1158" h="1635">
                    <a:moveTo>
                      <a:pt x="1158" y="0"/>
                    </a:moveTo>
                    <a:cubicBezTo>
                      <a:pt x="1158" y="115"/>
                      <a:pt x="1158" y="229"/>
                      <a:pt x="1158" y="343"/>
                    </a:cubicBezTo>
                    <a:cubicBezTo>
                      <a:pt x="1055" y="343"/>
                      <a:pt x="952" y="343"/>
                      <a:pt x="849" y="343"/>
                    </a:cubicBezTo>
                    <a:cubicBezTo>
                      <a:pt x="849" y="773"/>
                      <a:pt x="849" y="1204"/>
                      <a:pt x="849" y="1635"/>
                    </a:cubicBezTo>
                    <a:cubicBezTo>
                      <a:pt x="670" y="1635"/>
                      <a:pt x="490" y="1635"/>
                      <a:pt x="310" y="1635"/>
                    </a:cubicBezTo>
                    <a:cubicBezTo>
                      <a:pt x="310" y="1204"/>
                      <a:pt x="310" y="773"/>
                      <a:pt x="310" y="343"/>
                    </a:cubicBezTo>
                    <a:cubicBezTo>
                      <a:pt x="207" y="343"/>
                      <a:pt x="103" y="343"/>
                      <a:pt x="0" y="343"/>
                    </a:cubicBezTo>
                    <a:cubicBezTo>
                      <a:pt x="0" y="229"/>
                      <a:pt x="0" y="115"/>
                      <a:pt x="0" y="0"/>
                    </a:cubicBezTo>
                    <a:cubicBezTo>
                      <a:pt x="386" y="0"/>
                      <a:pt x="772" y="0"/>
                      <a:pt x="1158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65" name="Freeform 221"/>
              <p:cNvSpPr>
                <a:spLocks noEditPoints="1"/>
              </p:cNvSpPr>
              <p:nvPr/>
            </p:nvSpPr>
            <p:spPr bwMode="auto">
              <a:xfrm>
                <a:off x="2538" y="2497"/>
                <a:ext cx="300" cy="393"/>
              </a:xfrm>
              <a:custGeom>
                <a:avLst/>
                <a:gdLst/>
                <a:ahLst/>
                <a:cxnLst>
                  <a:cxn ang="0">
                    <a:pos x="1251" y="1204"/>
                  </a:cxn>
                  <a:cxn ang="0">
                    <a:pos x="1134" y="1544"/>
                  </a:cxn>
                  <a:cxn ang="0">
                    <a:pos x="619" y="1635"/>
                  </a:cxn>
                  <a:cxn ang="0">
                    <a:pos x="0" y="1635"/>
                  </a:cxn>
                  <a:cxn ang="0">
                    <a:pos x="0" y="0"/>
                  </a:cxn>
                  <a:cxn ang="0">
                    <a:pos x="637" y="0"/>
                  </a:cxn>
                  <a:cxn ang="0">
                    <a:pos x="1090" y="100"/>
                  </a:cxn>
                  <a:cxn ang="0">
                    <a:pos x="1212" y="441"/>
                  </a:cxn>
                  <a:cxn ang="0">
                    <a:pos x="900" y="757"/>
                  </a:cxn>
                  <a:cxn ang="0">
                    <a:pos x="1158" y="874"/>
                  </a:cxn>
                  <a:cxn ang="0">
                    <a:pos x="1251" y="1108"/>
                  </a:cxn>
                  <a:cxn ang="0">
                    <a:pos x="1251" y="1204"/>
                  </a:cxn>
                  <a:cxn ang="0">
                    <a:pos x="536" y="608"/>
                  </a:cxn>
                  <a:cxn ang="0">
                    <a:pos x="687" y="579"/>
                  </a:cxn>
                  <a:cxn ang="0">
                    <a:pos x="714" y="467"/>
                  </a:cxn>
                  <a:cxn ang="0">
                    <a:pos x="683" y="370"/>
                  </a:cxn>
                  <a:cxn ang="0">
                    <a:pos x="536" y="343"/>
                  </a:cxn>
                  <a:cxn ang="0">
                    <a:pos x="536" y="608"/>
                  </a:cxn>
                  <a:cxn ang="0">
                    <a:pos x="714" y="1127"/>
                  </a:cxn>
                  <a:cxn ang="0">
                    <a:pos x="714" y="1072"/>
                  </a:cxn>
                  <a:cxn ang="0">
                    <a:pos x="683" y="939"/>
                  </a:cxn>
                  <a:cxn ang="0">
                    <a:pos x="536" y="913"/>
                  </a:cxn>
                  <a:cxn ang="0">
                    <a:pos x="536" y="1291"/>
                  </a:cxn>
                  <a:cxn ang="0">
                    <a:pos x="679" y="1262"/>
                  </a:cxn>
                  <a:cxn ang="0">
                    <a:pos x="714" y="1127"/>
                  </a:cxn>
                </a:cxnLst>
                <a:rect l="0" t="0" r="r" b="b"/>
                <a:pathLst>
                  <a:path w="1251" h="1635">
                    <a:moveTo>
                      <a:pt x="1251" y="1204"/>
                    </a:moveTo>
                    <a:cubicBezTo>
                      <a:pt x="1251" y="1370"/>
                      <a:pt x="1212" y="1483"/>
                      <a:pt x="1134" y="1544"/>
                    </a:cubicBezTo>
                    <a:cubicBezTo>
                      <a:pt x="1055" y="1605"/>
                      <a:pt x="882" y="1635"/>
                      <a:pt x="619" y="1635"/>
                    </a:cubicBezTo>
                    <a:cubicBezTo>
                      <a:pt x="412" y="1635"/>
                      <a:pt x="206" y="1635"/>
                      <a:pt x="0" y="1635"/>
                    </a:cubicBezTo>
                    <a:cubicBezTo>
                      <a:pt x="0" y="1090"/>
                      <a:pt x="0" y="545"/>
                      <a:pt x="0" y="0"/>
                    </a:cubicBezTo>
                    <a:cubicBezTo>
                      <a:pt x="212" y="0"/>
                      <a:pt x="425" y="0"/>
                      <a:pt x="637" y="0"/>
                    </a:cubicBezTo>
                    <a:cubicBezTo>
                      <a:pt x="855" y="0"/>
                      <a:pt x="1007" y="33"/>
                      <a:pt x="1090" y="100"/>
                    </a:cubicBezTo>
                    <a:cubicBezTo>
                      <a:pt x="1170" y="167"/>
                      <a:pt x="1212" y="280"/>
                      <a:pt x="1212" y="441"/>
                    </a:cubicBezTo>
                    <a:cubicBezTo>
                      <a:pt x="1212" y="626"/>
                      <a:pt x="1108" y="730"/>
                      <a:pt x="900" y="757"/>
                    </a:cubicBezTo>
                    <a:cubicBezTo>
                      <a:pt x="1008" y="773"/>
                      <a:pt x="1095" y="811"/>
                      <a:pt x="1158" y="874"/>
                    </a:cubicBezTo>
                    <a:cubicBezTo>
                      <a:pt x="1220" y="937"/>
                      <a:pt x="1251" y="1014"/>
                      <a:pt x="1251" y="1108"/>
                    </a:cubicBezTo>
                    <a:cubicBezTo>
                      <a:pt x="1251" y="1140"/>
                      <a:pt x="1251" y="1172"/>
                      <a:pt x="1251" y="1204"/>
                    </a:cubicBezTo>
                    <a:close/>
                    <a:moveTo>
                      <a:pt x="536" y="608"/>
                    </a:moveTo>
                    <a:cubicBezTo>
                      <a:pt x="617" y="608"/>
                      <a:pt x="668" y="598"/>
                      <a:pt x="687" y="579"/>
                    </a:cubicBezTo>
                    <a:cubicBezTo>
                      <a:pt x="704" y="561"/>
                      <a:pt x="714" y="523"/>
                      <a:pt x="714" y="467"/>
                    </a:cubicBezTo>
                    <a:cubicBezTo>
                      <a:pt x="714" y="420"/>
                      <a:pt x="703" y="389"/>
                      <a:pt x="683" y="370"/>
                    </a:cubicBezTo>
                    <a:cubicBezTo>
                      <a:pt x="663" y="351"/>
                      <a:pt x="613" y="343"/>
                      <a:pt x="536" y="343"/>
                    </a:cubicBezTo>
                    <a:cubicBezTo>
                      <a:pt x="536" y="431"/>
                      <a:pt x="536" y="519"/>
                      <a:pt x="536" y="608"/>
                    </a:cubicBezTo>
                    <a:close/>
                    <a:moveTo>
                      <a:pt x="714" y="1127"/>
                    </a:moveTo>
                    <a:cubicBezTo>
                      <a:pt x="714" y="1109"/>
                      <a:pt x="714" y="1090"/>
                      <a:pt x="714" y="1072"/>
                    </a:cubicBezTo>
                    <a:cubicBezTo>
                      <a:pt x="714" y="1002"/>
                      <a:pt x="703" y="958"/>
                      <a:pt x="683" y="939"/>
                    </a:cubicBezTo>
                    <a:cubicBezTo>
                      <a:pt x="663" y="922"/>
                      <a:pt x="613" y="913"/>
                      <a:pt x="536" y="913"/>
                    </a:cubicBezTo>
                    <a:cubicBezTo>
                      <a:pt x="536" y="1039"/>
                      <a:pt x="536" y="1165"/>
                      <a:pt x="536" y="1291"/>
                    </a:cubicBezTo>
                    <a:cubicBezTo>
                      <a:pt x="608" y="1291"/>
                      <a:pt x="656" y="1282"/>
                      <a:pt x="679" y="1262"/>
                    </a:cubicBezTo>
                    <a:cubicBezTo>
                      <a:pt x="701" y="1243"/>
                      <a:pt x="714" y="1198"/>
                      <a:pt x="714" y="1127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66" name="Freeform 222"/>
              <p:cNvSpPr>
                <a:spLocks noEditPoints="1"/>
              </p:cNvSpPr>
              <p:nvPr/>
            </p:nvSpPr>
            <p:spPr bwMode="auto">
              <a:xfrm>
                <a:off x="2872" y="2490"/>
                <a:ext cx="298" cy="407"/>
              </a:xfrm>
              <a:custGeom>
                <a:avLst/>
                <a:gdLst/>
                <a:ahLst/>
                <a:cxnLst>
                  <a:cxn ang="0">
                    <a:pos x="1239" y="876"/>
                  </a:cxn>
                  <a:cxn ang="0">
                    <a:pos x="540" y="876"/>
                  </a:cxn>
                  <a:cxn ang="0">
                    <a:pos x="540" y="1229"/>
                  </a:cxn>
                  <a:cxn ang="0">
                    <a:pos x="557" y="1372"/>
                  </a:cxn>
                  <a:cxn ang="0">
                    <a:pos x="624" y="1404"/>
                  </a:cxn>
                  <a:cxn ang="0">
                    <a:pos x="707" y="1361"/>
                  </a:cxn>
                  <a:cxn ang="0">
                    <a:pos x="727" y="1197"/>
                  </a:cxn>
                  <a:cxn ang="0">
                    <a:pos x="727" y="982"/>
                  </a:cxn>
                  <a:cxn ang="0">
                    <a:pos x="1239" y="982"/>
                  </a:cxn>
                  <a:cxn ang="0">
                    <a:pos x="1239" y="1102"/>
                  </a:cxn>
                  <a:cxn ang="0">
                    <a:pos x="1219" y="1335"/>
                  </a:cxn>
                  <a:cxn ang="0">
                    <a:pos x="1122" y="1509"/>
                  </a:cxn>
                  <a:cxn ang="0">
                    <a:pos x="929" y="1647"/>
                  </a:cxn>
                  <a:cxn ang="0">
                    <a:pos x="635" y="1693"/>
                  </a:cxn>
                  <a:cxn ang="0">
                    <a:pos x="333" y="1648"/>
                  </a:cxn>
                  <a:cxn ang="0">
                    <a:pos x="129" y="1522"/>
                  </a:cxn>
                  <a:cxn ang="0">
                    <a:pos x="28" y="1347"/>
                  </a:cxn>
                  <a:cxn ang="0">
                    <a:pos x="0" y="1070"/>
                  </a:cxn>
                  <a:cxn ang="0">
                    <a:pos x="0" y="594"/>
                  </a:cxn>
                  <a:cxn ang="0">
                    <a:pos x="63" y="255"/>
                  </a:cxn>
                  <a:cxn ang="0">
                    <a:pos x="269" y="65"/>
                  </a:cxn>
                  <a:cxn ang="0">
                    <a:pos x="598" y="0"/>
                  </a:cxn>
                  <a:cxn ang="0">
                    <a:pos x="973" y="79"/>
                  </a:cxn>
                  <a:cxn ang="0">
                    <a:pos x="1181" y="289"/>
                  </a:cxn>
                  <a:cxn ang="0">
                    <a:pos x="1239" y="659"/>
                  </a:cxn>
                  <a:cxn ang="0">
                    <a:pos x="1239" y="876"/>
                  </a:cxn>
                  <a:cxn ang="0">
                    <a:pos x="698" y="610"/>
                  </a:cxn>
                  <a:cxn ang="0">
                    <a:pos x="698" y="490"/>
                  </a:cxn>
                  <a:cxn ang="0">
                    <a:pos x="683" y="326"/>
                  </a:cxn>
                  <a:cxn ang="0">
                    <a:pos x="623" y="289"/>
                  </a:cxn>
                  <a:cxn ang="0">
                    <a:pos x="553" y="320"/>
                  </a:cxn>
                  <a:cxn ang="0">
                    <a:pos x="540" y="490"/>
                  </a:cxn>
                  <a:cxn ang="0">
                    <a:pos x="540" y="610"/>
                  </a:cxn>
                  <a:cxn ang="0">
                    <a:pos x="698" y="610"/>
                  </a:cxn>
                </a:cxnLst>
                <a:rect l="0" t="0" r="r" b="b"/>
                <a:pathLst>
                  <a:path w="1239" h="1693">
                    <a:moveTo>
                      <a:pt x="1239" y="876"/>
                    </a:moveTo>
                    <a:cubicBezTo>
                      <a:pt x="1006" y="876"/>
                      <a:pt x="773" y="876"/>
                      <a:pt x="540" y="876"/>
                    </a:cubicBezTo>
                    <a:cubicBezTo>
                      <a:pt x="540" y="993"/>
                      <a:pt x="540" y="1111"/>
                      <a:pt x="540" y="1229"/>
                    </a:cubicBezTo>
                    <a:cubicBezTo>
                      <a:pt x="540" y="1303"/>
                      <a:pt x="546" y="1351"/>
                      <a:pt x="557" y="1372"/>
                    </a:cubicBezTo>
                    <a:cubicBezTo>
                      <a:pt x="569" y="1393"/>
                      <a:pt x="591" y="1404"/>
                      <a:pt x="624" y="1404"/>
                    </a:cubicBezTo>
                    <a:cubicBezTo>
                      <a:pt x="666" y="1404"/>
                      <a:pt x="693" y="1389"/>
                      <a:pt x="707" y="1361"/>
                    </a:cubicBezTo>
                    <a:cubicBezTo>
                      <a:pt x="720" y="1332"/>
                      <a:pt x="727" y="1278"/>
                      <a:pt x="727" y="1197"/>
                    </a:cubicBezTo>
                    <a:cubicBezTo>
                      <a:pt x="727" y="1125"/>
                      <a:pt x="727" y="1053"/>
                      <a:pt x="727" y="982"/>
                    </a:cubicBezTo>
                    <a:cubicBezTo>
                      <a:pt x="898" y="982"/>
                      <a:pt x="1069" y="982"/>
                      <a:pt x="1239" y="982"/>
                    </a:cubicBezTo>
                    <a:cubicBezTo>
                      <a:pt x="1239" y="1022"/>
                      <a:pt x="1239" y="1062"/>
                      <a:pt x="1239" y="1102"/>
                    </a:cubicBezTo>
                    <a:cubicBezTo>
                      <a:pt x="1239" y="1203"/>
                      <a:pt x="1233" y="1281"/>
                      <a:pt x="1219" y="1335"/>
                    </a:cubicBezTo>
                    <a:cubicBezTo>
                      <a:pt x="1205" y="1389"/>
                      <a:pt x="1172" y="1447"/>
                      <a:pt x="1122" y="1509"/>
                    </a:cubicBezTo>
                    <a:cubicBezTo>
                      <a:pt x="1072" y="1571"/>
                      <a:pt x="1006" y="1615"/>
                      <a:pt x="929" y="1647"/>
                    </a:cubicBezTo>
                    <a:cubicBezTo>
                      <a:pt x="851" y="1678"/>
                      <a:pt x="753" y="1693"/>
                      <a:pt x="635" y="1693"/>
                    </a:cubicBezTo>
                    <a:cubicBezTo>
                      <a:pt x="521" y="1693"/>
                      <a:pt x="419" y="1679"/>
                      <a:pt x="333" y="1648"/>
                    </a:cubicBezTo>
                    <a:cubicBezTo>
                      <a:pt x="246" y="1617"/>
                      <a:pt x="177" y="1576"/>
                      <a:pt x="129" y="1522"/>
                    </a:cubicBezTo>
                    <a:cubicBezTo>
                      <a:pt x="80" y="1469"/>
                      <a:pt x="46" y="1411"/>
                      <a:pt x="28" y="1347"/>
                    </a:cubicBezTo>
                    <a:cubicBezTo>
                      <a:pt x="9" y="1284"/>
                      <a:pt x="0" y="1192"/>
                      <a:pt x="0" y="1070"/>
                    </a:cubicBezTo>
                    <a:cubicBezTo>
                      <a:pt x="0" y="911"/>
                      <a:pt x="0" y="752"/>
                      <a:pt x="0" y="594"/>
                    </a:cubicBezTo>
                    <a:cubicBezTo>
                      <a:pt x="0" y="451"/>
                      <a:pt x="22" y="338"/>
                      <a:pt x="63" y="255"/>
                    </a:cubicBezTo>
                    <a:cubicBezTo>
                      <a:pt x="103" y="172"/>
                      <a:pt x="174" y="110"/>
                      <a:pt x="269" y="65"/>
                    </a:cubicBezTo>
                    <a:cubicBezTo>
                      <a:pt x="363" y="21"/>
                      <a:pt x="473" y="0"/>
                      <a:pt x="598" y="0"/>
                    </a:cubicBezTo>
                    <a:cubicBezTo>
                      <a:pt x="749" y="0"/>
                      <a:pt x="875" y="25"/>
                      <a:pt x="973" y="79"/>
                    </a:cubicBezTo>
                    <a:cubicBezTo>
                      <a:pt x="1071" y="132"/>
                      <a:pt x="1141" y="202"/>
                      <a:pt x="1181" y="289"/>
                    </a:cubicBezTo>
                    <a:cubicBezTo>
                      <a:pt x="1219" y="377"/>
                      <a:pt x="1239" y="500"/>
                      <a:pt x="1239" y="659"/>
                    </a:cubicBezTo>
                    <a:cubicBezTo>
                      <a:pt x="1239" y="731"/>
                      <a:pt x="1239" y="803"/>
                      <a:pt x="1239" y="876"/>
                    </a:cubicBezTo>
                    <a:close/>
                    <a:moveTo>
                      <a:pt x="698" y="610"/>
                    </a:moveTo>
                    <a:cubicBezTo>
                      <a:pt x="698" y="570"/>
                      <a:pt x="698" y="530"/>
                      <a:pt x="698" y="490"/>
                    </a:cubicBezTo>
                    <a:cubicBezTo>
                      <a:pt x="698" y="405"/>
                      <a:pt x="692" y="351"/>
                      <a:pt x="683" y="326"/>
                    </a:cubicBezTo>
                    <a:cubicBezTo>
                      <a:pt x="674" y="302"/>
                      <a:pt x="654" y="289"/>
                      <a:pt x="623" y="289"/>
                    </a:cubicBezTo>
                    <a:cubicBezTo>
                      <a:pt x="586" y="289"/>
                      <a:pt x="563" y="299"/>
                      <a:pt x="553" y="320"/>
                    </a:cubicBezTo>
                    <a:cubicBezTo>
                      <a:pt x="544" y="341"/>
                      <a:pt x="540" y="398"/>
                      <a:pt x="540" y="490"/>
                    </a:cubicBezTo>
                    <a:cubicBezTo>
                      <a:pt x="540" y="530"/>
                      <a:pt x="540" y="570"/>
                      <a:pt x="540" y="610"/>
                    </a:cubicBezTo>
                    <a:cubicBezTo>
                      <a:pt x="593" y="610"/>
                      <a:pt x="645" y="610"/>
                      <a:pt x="698" y="610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67" name="Freeform 223"/>
              <p:cNvSpPr>
                <a:spLocks/>
              </p:cNvSpPr>
              <p:nvPr/>
            </p:nvSpPr>
            <p:spPr bwMode="auto">
              <a:xfrm>
                <a:off x="3191" y="2497"/>
                <a:ext cx="278" cy="393"/>
              </a:xfrm>
              <a:custGeom>
                <a:avLst/>
                <a:gdLst/>
                <a:ahLst/>
                <a:cxnLst>
                  <a:cxn ang="0">
                    <a:pos x="1158" y="0"/>
                  </a:cxn>
                  <a:cxn ang="0">
                    <a:pos x="1158" y="343"/>
                  </a:cxn>
                  <a:cxn ang="0">
                    <a:pos x="849" y="343"/>
                  </a:cxn>
                  <a:cxn ang="0">
                    <a:pos x="849" y="1635"/>
                  </a:cxn>
                  <a:cxn ang="0">
                    <a:pos x="310" y="1635"/>
                  </a:cxn>
                  <a:cxn ang="0">
                    <a:pos x="310" y="343"/>
                  </a:cxn>
                  <a:cxn ang="0">
                    <a:pos x="0" y="343"/>
                  </a:cxn>
                  <a:cxn ang="0">
                    <a:pos x="0" y="0"/>
                  </a:cxn>
                  <a:cxn ang="0">
                    <a:pos x="1158" y="0"/>
                  </a:cxn>
                </a:cxnLst>
                <a:rect l="0" t="0" r="r" b="b"/>
                <a:pathLst>
                  <a:path w="1158" h="1635">
                    <a:moveTo>
                      <a:pt x="1158" y="0"/>
                    </a:moveTo>
                    <a:cubicBezTo>
                      <a:pt x="1158" y="115"/>
                      <a:pt x="1158" y="229"/>
                      <a:pt x="1158" y="343"/>
                    </a:cubicBezTo>
                    <a:cubicBezTo>
                      <a:pt x="1055" y="343"/>
                      <a:pt x="952" y="343"/>
                      <a:pt x="849" y="343"/>
                    </a:cubicBezTo>
                    <a:cubicBezTo>
                      <a:pt x="849" y="773"/>
                      <a:pt x="849" y="1204"/>
                      <a:pt x="849" y="1635"/>
                    </a:cubicBezTo>
                    <a:cubicBezTo>
                      <a:pt x="669" y="1635"/>
                      <a:pt x="490" y="1635"/>
                      <a:pt x="310" y="1635"/>
                    </a:cubicBezTo>
                    <a:cubicBezTo>
                      <a:pt x="310" y="1204"/>
                      <a:pt x="310" y="773"/>
                      <a:pt x="310" y="343"/>
                    </a:cubicBezTo>
                    <a:cubicBezTo>
                      <a:pt x="207" y="343"/>
                      <a:pt x="103" y="343"/>
                      <a:pt x="0" y="343"/>
                    </a:cubicBezTo>
                    <a:cubicBezTo>
                      <a:pt x="0" y="229"/>
                      <a:pt x="0" y="115"/>
                      <a:pt x="0" y="0"/>
                    </a:cubicBezTo>
                    <a:cubicBezTo>
                      <a:pt x="386" y="0"/>
                      <a:pt x="772" y="0"/>
                      <a:pt x="1158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68" name="Freeform 224"/>
              <p:cNvSpPr>
                <a:spLocks noEditPoints="1"/>
              </p:cNvSpPr>
              <p:nvPr/>
            </p:nvSpPr>
            <p:spPr bwMode="auto">
              <a:xfrm>
                <a:off x="3495" y="2578"/>
                <a:ext cx="98" cy="312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408" y="405"/>
                  </a:cxn>
                  <a:cxn ang="0">
                    <a:pos x="0" y="405"/>
                  </a:cxn>
                  <a:cxn ang="0">
                    <a:pos x="0" y="0"/>
                  </a:cxn>
                  <a:cxn ang="0">
                    <a:pos x="408" y="0"/>
                  </a:cxn>
                  <a:cxn ang="0">
                    <a:pos x="408" y="891"/>
                  </a:cxn>
                  <a:cxn ang="0">
                    <a:pos x="408" y="1298"/>
                  </a:cxn>
                  <a:cxn ang="0">
                    <a:pos x="0" y="1298"/>
                  </a:cxn>
                  <a:cxn ang="0">
                    <a:pos x="0" y="891"/>
                  </a:cxn>
                  <a:cxn ang="0">
                    <a:pos x="408" y="891"/>
                  </a:cxn>
                </a:cxnLst>
                <a:rect l="0" t="0" r="r" b="b"/>
                <a:pathLst>
                  <a:path w="408" h="1298">
                    <a:moveTo>
                      <a:pt x="408" y="0"/>
                    </a:moveTo>
                    <a:cubicBezTo>
                      <a:pt x="408" y="135"/>
                      <a:pt x="408" y="270"/>
                      <a:pt x="408" y="405"/>
                    </a:cubicBezTo>
                    <a:cubicBezTo>
                      <a:pt x="272" y="405"/>
                      <a:pt x="136" y="405"/>
                      <a:pt x="0" y="405"/>
                    </a:cubicBezTo>
                    <a:cubicBezTo>
                      <a:pt x="0" y="270"/>
                      <a:pt x="0" y="135"/>
                      <a:pt x="0" y="0"/>
                    </a:cubicBezTo>
                    <a:cubicBezTo>
                      <a:pt x="136" y="0"/>
                      <a:pt x="272" y="0"/>
                      <a:pt x="408" y="0"/>
                    </a:cubicBezTo>
                    <a:close/>
                    <a:moveTo>
                      <a:pt x="408" y="891"/>
                    </a:moveTo>
                    <a:cubicBezTo>
                      <a:pt x="408" y="1027"/>
                      <a:pt x="408" y="1162"/>
                      <a:pt x="408" y="1298"/>
                    </a:cubicBezTo>
                    <a:cubicBezTo>
                      <a:pt x="272" y="1298"/>
                      <a:pt x="136" y="1298"/>
                      <a:pt x="0" y="1298"/>
                    </a:cubicBezTo>
                    <a:cubicBezTo>
                      <a:pt x="0" y="1162"/>
                      <a:pt x="0" y="1027"/>
                      <a:pt x="0" y="891"/>
                    </a:cubicBezTo>
                    <a:cubicBezTo>
                      <a:pt x="136" y="891"/>
                      <a:pt x="272" y="891"/>
                      <a:pt x="408" y="891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69" name="Freeform 225"/>
              <p:cNvSpPr>
                <a:spLocks/>
              </p:cNvSpPr>
              <p:nvPr/>
            </p:nvSpPr>
            <p:spPr bwMode="auto">
              <a:xfrm>
                <a:off x="3738" y="2402"/>
                <a:ext cx="297" cy="488"/>
              </a:xfrm>
              <a:custGeom>
                <a:avLst/>
                <a:gdLst/>
                <a:ahLst/>
                <a:cxnLst>
                  <a:cxn ang="0">
                    <a:pos x="1189" y="1692"/>
                  </a:cxn>
                  <a:cxn ang="0">
                    <a:pos x="1189" y="2032"/>
                  </a:cxn>
                  <a:cxn ang="0">
                    <a:pos x="0" y="2032"/>
                  </a:cxn>
                  <a:cxn ang="0">
                    <a:pos x="0" y="1747"/>
                  </a:cxn>
                  <a:cxn ang="0">
                    <a:pos x="628" y="762"/>
                  </a:cxn>
                  <a:cxn ang="0">
                    <a:pos x="727" y="468"/>
                  </a:cxn>
                  <a:cxn ang="0">
                    <a:pos x="698" y="346"/>
                  </a:cxn>
                  <a:cxn ang="0">
                    <a:pos x="606" y="306"/>
                  </a:cxn>
                  <a:cxn ang="0">
                    <a:pos x="515" y="351"/>
                  </a:cxn>
                  <a:cxn ang="0">
                    <a:pos x="484" y="527"/>
                  </a:cxn>
                  <a:cxn ang="0">
                    <a:pos x="484" y="716"/>
                  </a:cxn>
                  <a:cxn ang="0">
                    <a:pos x="0" y="716"/>
                  </a:cxn>
                  <a:cxn ang="0">
                    <a:pos x="0" y="644"/>
                  </a:cxn>
                  <a:cxn ang="0">
                    <a:pos x="18" y="379"/>
                  </a:cxn>
                  <a:cxn ang="0">
                    <a:pos x="111" y="189"/>
                  </a:cxn>
                  <a:cxn ang="0">
                    <a:pos x="302" y="48"/>
                  </a:cxn>
                  <a:cxn ang="0">
                    <a:pos x="584" y="0"/>
                  </a:cxn>
                  <a:cxn ang="0">
                    <a:pos x="1072" y="146"/>
                  </a:cxn>
                  <a:cxn ang="0">
                    <a:pos x="1237" y="519"/>
                  </a:cxn>
                  <a:cxn ang="0">
                    <a:pos x="1143" y="881"/>
                  </a:cxn>
                  <a:cxn ang="0">
                    <a:pos x="595" y="1692"/>
                  </a:cxn>
                  <a:cxn ang="0">
                    <a:pos x="1189" y="1692"/>
                  </a:cxn>
                </a:cxnLst>
                <a:rect l="0" t="0" r="r" b="b"/>
                <a:pathLst>
                  <a:path w="1237" h="2032">
                    <a:moveTo>
                      <a:pt x="1189" y="1692"/>
                    </a:moveTo>
                    <a:cubicBezTo>
                      <a:pt x="1189" y="1805"/>
                      <a:pt x="1189" y="1919"/>
                      <a:pt x="1189" y="2032"/>
                    </a:cubicBezTo>
                    <a:cubicBezTo>
                      <a:pt x="792" y="2032"/>
                      <a:pt x="396" y="2032"/>
                      <a:pt x="0" y="2032"/>
                    </a:cubicBezTo>
                    <a:cubicBezTo>
                      <a:pt x="0" y="1937"/>
                      <a:pt x="0" y="1842"/>
                      <a:pt x="0" y="1747"/>
                    </a:cubicBezTo>
                    <a:cubicBezTo>
                      <a:pt x="346" y="1213"/>
                      <a:pt x="562" y="889"/>
                      <a:pt x="628" y="762"/>
                    </a:cubicBezTo>
                    <a:cubicBezTo>
                      <a:pt x="693" y="636"/>
                      <a:pt x="727" y="538"/>
                      <a:pt x="727" y="468"/>
                    </a:cubicBezTo>
                    <a:cubicBezTo>
                      <a:pt x="727" y="413"/>
                      <a:pt x="718" y="373"/>
                      <a:pt x="698" y="346"/>
                    </a:cubicBezTo>
                    <a:cubicBezTo>
                      <a:pt x="678" y="320"/>
                      <a:pt x="647" y="306"/>
                      <a:pt x="606" y="306"/>
                    </a:cubicBezTo>
                    <a:cubicBezTo>
                      <a:pt x="564" y="306"/>
                      <a:pt x="534" y="321"/>
                      <a:pt x="515" y="351"/>
                    </a:cubicBezTo>
                    <a:cubicBezTo>
                      <a:pt x="495" y="380"/>
                      <a:pt x="484" y="439"/>
                      <a:pt x="484" y="527"/>
                    </a:cubicBezTo>
                    <a:cubicBezTo>
                      <a:pt x="484" y="590"/>
                      <a:pt x="484" y="653"/>
                      <a:pt x="484" y="716"/>
                    </a:cubicBezTo>
                    <a:cubicBezTo>
                      <a:pt x="322" y="716"/>
                      <a:pt x="161" y="716"/>
                      <a:pt x="0" y="716"/>
                    </a:cubicBezTo>
                    <a:cubicBezTo>
                      <a:pt x="0" y="692"/>
                      <a:pt x="0" y="668"/>
                      <a:pt x="0" y="644"/>
                    </a:cubicBezTo>
                    <a:cubicBezTo>
                      <a:pt x="0" y="532"/>
                      <a:pt x="7" y="444"/>
                      <a:pt x="18" y="379"/>
                    </a:cubicBezTo>
                    <a:cubicBezTo>
                      <a:pt x="30" y="315"/>
                      <a:pt x="62" y="253"/>
                      <a:pt x="111" y="189"/>
                    </a:cubicBezTo>
                    <a:cubicBezTo>
                      <a:pt x="159" y="126"/>
                      <a:pt x="223" y="80"/>
                      <a:pt x="302" y="48"/>
                    </a:cubicBezTo>
                    <a:cubicBezTo>
                      <a:pt x="381" y="15"/>
                      <a:pt x="474" y="0"/>
                      <a:pt x="584" y="0"/>
                    </a:cubicBezTo>
                    <a:cubicBezTo>
                      <a:pt x="800" y="0"/>
                      <a:pt x="962" y="48"/>
                      <a:pt x="1072" y="146"/>
                    </a:cubicBezTo>
                    <a:cubicBezTo>
                      <a:pt x="1181" y="246"/>
                      <a:pt x="1237" y="369"/>
                      <a:pt x="1237" y="519"/>
                    </a:cubicBezTo>
                    <a:cubicBezTo>
                      <a:pt x="1237" y="634"/>
                      <a:pt x="1205" y="754"/>
                      <a:pt x="1143" y="881"/>
                    </a:cubicBezTo>
                    <a:cubicBezTo>
                      <a:pt x="1081" y="1009"/>
                      <a:pt x="894" y="1276"/>
                      <a:pt x="595" y="1692"/>
                    </a:cubicBezTo>
                    <a:cubicBezTo>
                      <a:pt x="793" y="1692"/>
                      <a:pt x="991" y="1692"/>
                      <a:pt x="1189" y="1692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70" name="Freeform 226"/>
              <p:cNvSpPr>
                <a:spLocks/>
              </p:cNvSpPr>
              <p:nvPr/>
            </p:nvSpPr>
            <p:spPr bwMode="auto">
              <a:xfrm>
                <a:off x="4072" y="2411"/>
                <a:ext cx="310" cy="488"/>
              </a:xfrm>
              <a:custGeom>
                <a:avLst/>
                <a:gdLst/>
                <a:ahLst/>
                <a:cxnLst>
                  <a:cxn ang="0">
                    <a:pos x="1187" y="0"/>
                  </a:cxn>
                  <a:cxn ang="0">
                    <a:pos x="1187" y="319"/>
                  </a:cxn>
                  <a:cxn ang="0">
                    <a:pos x="517" y="319"/>
                  </a:cxn>
                  <a:cxn ang="0">
                    <a:pos x="517" y="658"/>
                  </a:cxn>
                  <a:cxn ang="0">
                    <a:pos x="841" y="521"/>
                  </a:cxn>
                  <a:cxn ang="0">
                    <a:pos x="1179" y="635"/>
                  </a:cxn>
                  <a:cxn ang="0">
                    <a:pos x="1293" y="1079"/>
                  </a:cxn>
                  <a:cxn ang="0">
                    <a:pos x="1293" y="1363"/>
                  </a:cxn>
                  <a:cxn ang="0">
                    <a:pos x="1271" y="1674"/>
                  </a:cxn>
                  <a:cxn ang="0">
                    <a:pos x="1176" y="1857"/>
                  </a:cxn>
                  <a:cxn ang="0">
                    <a:pos x="976" y="1986"/>
                  </a:cxn>
                  <a:cxn ang="0">
                    <a:pos x="660" y="2032"/>
                  </a:cxn>
                  <a:cxn ang="0">
                    <a:pos x="292" y="1964"/>
                  </a:cxn>
                  <a:cxn ang="0">
                    <a:pos x="66" y="1765"/>
                  </a:cxn>
                  <a:cxn ang="0">
                    <a:pos x="0" y="1353"/>
                  </a:cxn>
                  <a:cxn ang="0">
                    <a:pos x="0" y="1245"/>
                  </a:cxn>
                  <a:cxn ang="0">
                    <a:pos x="540" y="1245"/>
                  </a:cxn>
                  <a:cxn ang="0">
                    <a:pos x="540" y="1369"/>
                  </a:cxn>
                  <a:cxn ang="0">
                    <a:pos x="555" y="1644"/>
                  </a:cxn>
                  <a:cxn ang="0">
                    <a:pos x="656" y="1725"/>
                  </a:cxn>
                  <a:cxn ang="0">
                    <a:pos x="722" y="1702"/>
                  </a:cxn>
                  <a:cxn ang="0">
                    <a:pos x="748" y="1651"/>
                  </a:cxn>
                  <a:cxn ang="0">
                    <a:pos x="752" y="1416"/>
                  </a:cxn>
                  <a:cxn ang="0">
                    <a:pos x="752" y="1021"/>
                  </a:cxn>
                  <a:cxn ang="0">
                    <a:pos x="727" y="868"/>
                  </a:cxn>
                  <a:cxn ang="0">
                    <a:pos x="643" y="827"/>
                  </a:cxn>
                  <a:cxn ang="0">
                    <a:pos x="580" y="848"/>
                  </a:cxn>
                  <a:cxn ang="0">
                    <a:pos x="548" y="893"/>
                  </a:cxn>
                  <a:cxn ang="0">
                    <a:pos x="540" y="1005"/>
                  </a:cxn>
                  <a:cxn ang="0">
                    <a:pos x="5" y="1005"/>
                  </a:cxn>
                  <a:cxn ang="0">
                    <a:pos x="28" y="0"/>
                  </a:cxn>
                  <a:cxn ang="0">
                    <a:pos x="1187" y="0"/>
                  </a:cxn>
                </a:cxnLst>
                <a:rect l="0" t="0" r="r" b="b"/>
                <a:pathLst>
                  <a:path w="1293" h="2032">
                    <a:moveTo>
                      <a:pt x="1187" y="0"/>
                    </a:moveTo>
                    <a:cubicBezTo>
                      <a:pt x="1187" y="106"/>
                      <a:pt x="1187" y="212"/>
                      <a:pt x="1187" y="319"/>
                    </a:cubicBezTo>
                    <a:cubicBezTo>
                      <a:pt x="964" y="319"/>
                      <a:pt x="740" y="319"/>
                      <a:pt x="517" y="319"/>
                    </a:cubicBezTo>
                    <a:cubicBezTo>
                      <a:pt x="517" y="432"/>
                      <a:pt x="517" y="545"/>
                      <a:pt x="517" y="658"/>
                    </a:cubicBezTo>
                    <a:cubicBezTo>
                      <a:pt x="600" y="565"/>
                      <a:pt x="708" y="521"/>
                      <a:pt x="841" y="521"/>
                    </a:cubicBezTo>
                    <a:cubicBezTo>
                      <a:pt x="989" y="521"/>
                      <a:pt x="1104" y="558"/>
                      <a:pt x="1179" y="635"/>
                    </a:cubicBezTo>
                    <a:cubicBezTo>
                      <a:pt x="1255" y="714"/>
                      <a:pt x="1293" y="861"/>
                      <a:pt x="1293" y="1079"/>
                    </a:cubicBezTo>
                    <a:cubicBezTo>
                      <a:pt x="1293" y="1173"/>
                      <a:pt x="1293" y="1268"/>
                      <a:pt x="1293" y="1363"/>
                    </a:cubicBezTo>
                    <a:cubicBezTo>
                      <a:pt x="1293" y="1505"/>
                      <a:pt x="1286" y="1608"/>
                      <a:pt x="1271" y="1674"/>
                    </a:cubicBezTo>
                    <a:cubicBezTo>
                      <a:pt x="1257" y="1740"/>
                      <a:pt x="1224" y="1801"/>
                      <a:pt x="1176" y="1857"/>
                    </a:cubicBezTo>
                    <a:cubicBezTo>
                      <a:pt x="1129" y="1914"/>
                      <a:pt x="1061" y="1956"/>
                      <a:pt x="976" y="1986"/>
                    </a:cubicBezTo>
                    <a:cubicBezTo>
                      <a:pt x="889" y="2018"/>
                      <a:pt x="785" y="2032"/>
                      <a:pt x="660" y="2032"/>
                    </a:cubicBezTo>
                    <a:cubicBezTo>
                      <a:pt x="521" y="2032"/>
                      <a:pt x="398" y="2011"/>
                      <a:pt x="292" y="1964"/>
                    </a:cubicBezTo>
                    <a:cubicBezTo>
                      <a:pt x="187" y="1919"/>
                      <a:pt x="110" y="1854"/>
                      <a:pt x="66" y="1765"/>
                    </a:cubicBezTo>
                    <a:cubicBezTo>
                      <a:pt x="23" y="1676"/>
                      <a:pt x="0" y="1539"/>
                      <a:pt x="0" y="1353"/>
                    </a:cubicBezTo>
                    <a:cubicBezTo>
                      <a:pt x="0" y="1317"/>
                      <a:pt x="0" y="1281"/>
                      <a:pt x="0" y="1245"/>
                    </a:cubicBezTo>
                    <a:cubicBezTo>
                      <a:pt x="180" y="1245"/>
                      <a:pt x="360" y="1245"/>
                      <a:pt x="540" y="1245"/>
                    </a:cubicBezTo>
                    <a:cubicBezTo>
                      <a:pt x="540" y="1287"/>
                      <a:pt x="540" y="1328"/>
                      <a:pt x="540" y="1369"/>
                    </a:cubicBezTo>
                    <a:cubicBezTo>
                      <a:pt x="540" y="1499"/>
                      <a:pt x="545" y="1590"/>
                      <a:pt x="555" y="1644"/>
                    </a:cubicBezTo>
                    <a:cubicBezTo>
                      <a:pt x="564" y="1698"/>
                      <a:pt x="599" y="1725"/>
                      <a:pt x="656" y="1725"/>
                    </a:cubicBezTo>
                    <a:cubicBezTo>
                      <a:pt x="683" y="1725"/>
                      <a:pt x="704" y="1718"/>
                      <a:pt x="722" y="1702"/>
                    </a:cubicBezTo>
                    <a:cubicBezTo>
                      <a:pt x="738" y="1686"/>
                      <a:pt x="747" y="1670"/>
                      <a:pt x="748" y="1651"/>
                    </a:cubicBezTo>
                    <a:cubicBezTo>
                      <a:pt x="750" y="1633"/>
                      <a:pt x="751" y="1555"/>
                      <a:pt x="752" y="1416"/>
                    </a:cubicBezTo>
                    <a:cubicBezTo>
                      <a:pt x="752" y="1284"/>
                      <a:pt x="752" y="1153"/>
                      <a:pt x="752" y="1021"/>
                    </a:cubicBezTo>
                    <a:cubicBezTo>
                      <a:pt x="752" y="946"/>
                      <a:pt x="744" y="895"/>
                      <a:pt x="727" y="868"/>
                    </a:cubicBezTo>
                    <a:cubicBezTo>
                      <a:pt x="710" y="841"/>
                      <a:pt x="682" y="827"/>
                      <a:pt x="643" y="827"/>
                    </a:cubicBezTo>
                    <a:cubicBezTo>
                      <a:pt x="617" y="827"/>
                      <a:pt x="597" y="835"/>
                      <a:pt x="580" y="848"/>
                    </a:cubicBezTo>
                    <a:cubicBezTo>
                      <a:pt x="563" y="862"/>
                      <a:pt x="552" y="877"/>
                      <a:pt x="548" y="893"/>
                    </a:cubicBezTo>
                    <a:cubicBezTo>
                      <a:pt x="543" y="909"/>
                      <a:pt x="540" y="947"/>
                      <a:pt x="540" y="1005"/>
                    </a:cubicBezTo>
                    <a:cubicBezTo>
                      <a:pt x="362" y="1005"/>
                      <a:pt x="183" y="1005"/>
                      <a:pt x="5" y="1005"/>
                    </a:cubicBezTo>
                    <a:cubicBezTo>
                      <a:pt x="12" y="670"/>
                      <a:pt x="20" y="335"/>
                      <a:pt x="28" y="0"/>
                    </a:cubicBezTo>
                    <a:cubicBezTo>
                      <a:pt x="414" y="0"/>
                      <a:pt x="801" y="0"/>
                      <a:pt x="1187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71" name="Freeform 227"/>
              <p:cNvSpPr>
                <a:spLocks noEditPoints="1"/>
              </p:cNvSpPr>
              <p:nvPr/>
            </p:nvSpPr>
            <p:spPr bwMode="auto">
              <a:xfrm>
                <a:off x="1896" y="2401"/>
                <a:ext cx="313" cy="499"/>
              </a:xfrm>
              <a:custGeom>
                <a:avLst/>
                <a:gdLst/>
                <a:ahLst/>
                <a:cxnLst>
                  <a:cxn ang="0">
                    <a:pos x="1302" y="1209"/>
                  </a:cxn>
                  <a:cxn ang="0">
                    <a:pos x="1288" y="1634"/>
                  </a:cxn>
                  <a:cxn ang="0">
                    <a:pos x="1191" y="1864"/>
                  </a:cxn>
                  <a:cxn ang="0">
                    <a:pos x="972" y="2022"/>
                  </a:cxn>
                  <a:cxn ang="0">
                    <a:pos x="651" y="2078"/>
                  </a:cxn>
                  <a:cxn ang="0">
                    <a:pos x="339" y="2025"/>
                  </a:cxn>
                  <a:cxn ang="0">
                    <a:pos x="116" y="1868"/>
                  </a:cxn>
                  <a:cxn ang="0">
                    <a:pos x="16" y="1641"/>
                  </a:cxn>
                  <a:cxn ang="0">
                    <a:pos x="0" y="1209"/>
                  </a:cxn>
                  <a:cxn ang="0">
                    <a:pos x="0" y="868"/>
                  </a:cxn>
                  <a:cxn ang="0">
                    <a:pos x="16" y="442"/>
                  </a:cxn>
                  <a:cxn ang="0">
                    <a:pos x="112" y="214"/>
                  </a:cxn>
                  <a:cxn ang="0">
                    <a:pos x="330" y="55"/>
                  </a:cxn>
                  <a:cxn ang="0">
                    <a:pos x="651" y="0"/>
                  </a:cxn>
                  <a:cxn ang="0">
                    <a:pos x="964" y="52"/>
                  </a:cxn>
                  <a:cxn ang="0">
                    <a:pos x="1186" y="209"/>
                  </a:cxn>
                  <a:cxn ang="0">
                    <a:pos x="1286" y="437"/>
                  </a:cxn>
                  <a:cxn ang="0">
                    <a:pos x="1302" y="868"/>
                  </a:cxn>
                  <a:cxn ang="0">
                    <a:pos x="1302" y="1209"/>
                  </a:cxn>
                  <a:cxn ang="0">
                    <a:pos x="739" y="554"/>
                  </a:cxn>
                  <a:cxn ang="0">
                    <a:pos x="723" y="376"/>
                  </a:cxn>
                  <a:cxn ang="0">
                    <a:pos x="654" y="337"/>
                  </a:cxn>
                  <a:cxn ang="0">
                    <a:pos x="587" y="368"/>
                  </a:cxn>
                  <a:cxn ang="0">
                    <a:pos x="563" y="554"/>
                  </a:cxn>
                  <a:cxn ang="0">
                    <a:pos x="563" y="1485"/>
                  </a:cxn>
                  <a:cxn ang="0">
                    <a:pos x="579" y="1700"/>
                  </a:cxn>
                  <a:cxn ang="0">
                    <a:pos x="650" y="1740"/>
                  </a:cxn>
                  <a:cxn ang="0">
                    <a:pos x="723" y="1693"/>
                  </a:cxn>
                  <a:cxn ang="0">
                    <a:pos x="739" y="1470"/>
                  </a:cxn>
                  <a:cxn ang="0">
                    <a:pos x="739" y="554"/>
                  </a:cxn>
                </a:cxnLst>
                <a:rect l="0" t="0" r="r" b="b"/>
                <a:pathLst>
                  <a:path w="1302" h="2078">
                    <a:moveTo>
                      <a:pt x="1302" y="1209"/>
                    </a:moveTo>
                    <a:cubicBezTo>
                      <a:pt x="1302" y="1410"/>
                      <a:pt x="1297" y="1552"/>
                      <a:pt x="1288" y="1634"/>
                    </a:cubicBezTo>
                    <a:cubicBezTo>
                      <a:pt x="1277" y="1718"/>
                      <a:pt x="1244" y="1794"/>
                      <a:pt x="1191" y="1864"/>
                    </a:cubicBezTo>
                    <a:cubicBezTo>
                      <a:pt x="1137" y="1933"/>
                      <a:pt x="1064" y="1985"/>
                      <a:pt x="972" y="2022"/>
                    </a:cubicBezTo>
                    <a:cubicBezTo>
                      <a:pt x="880" y="2060"/>
                      <a:pt x="773" y="2078"/>
                      <a:pt x="651" y="2078"/>
                    </a:cubicBezTo>
                    <a:cubicBezTo>
                      <a:pt x="535" y="2078"/>
                      <a:pt x="431" y="2061"/>
                      <a:pt x="339" y="2025"/>
                    </a:cubicBezTo>
                    <a:cubicBezTo>
                      <a:pt x="247" y="1990"/>
                      <a:pt x="172" y="1939"/>
                      <a:pt x="116" y="1868"/>
                    </a:cubicBezTo>
                    <a:cubicBezTo>
                      <a:pt x="61" y="1798"/>
                      <a:pt x="26" y="1723"/>
                      <a:pt x="16" y="1641"/>
                    </a:cubicBezTo>
                    <a:cubicBezTo>
                      <a:pt x="5" y="1558"/>
                      <a:pt x="0" y="1415"/>
                      <a:pt x="0" y="1209"/>
                    </a:cubicBezTo>
                    <a:cubicBezTo>
                      <a:pt x="0" y="1096"/>
                      <a:pt x="0" y="982"/>
                      <a:pt x="0" y="868"/>
                    </a:cubicBezTo>
                    <a:cubicBezTo>
                      <a:pt x="0" y="668"/>
                      <a:pt x="5" y="526"/>
                      <a:pt x="16" y="442"/>
                    </a:cubicBezTo>
                    <a:cubicBezTo>
                      <a:pt x="25" y="360"/>
                      <a:pt x="58" y="284"/>
                      <a:pt x="112" y="214"/>
                    </a:cubicBezTo>
                    <a:cubicBezTo>
                      <a:pt x="165" y="145"/>
                      <a:pt x="238" y="93"/>
                      <a:pt x="330" y="55"/>
                    </a:cubicBezTo>
                    <a:cubicBezTo>
                      <a:pt x="422" y="18"/>
                      <a:pt x="529" y="0"/>
                      <a:pt x="651" y="0"/>
                    </a:cubicBezTo>
                    <a:cubicBezTo>
                      <a:pt x="767" y="0"/>
                      <a:pt x="872" y="16"/>
                      <a:pt x="964" y="52"/>
                    </a:cubicBezTo>
                    <a:cubicBezTo>
                      <a:pt x="1056" y="88"/>
                      <a:pt x="1130" y="139"/>
                      <a:pt x="1186" y="209"/>
                    </a:cubicBezTo>
                    <a:cubicBezTo>
                      <a:pt x="1242" y="280"/>
                      <a:pt x="1276" y="355"/>
                      <a:pt x="1286" y="437"/>
                    </a:cubicBezTo>
                    <a:cubicBezTo>
                      <a:pt x="1297" y="520"/>
                      <a:pt x="1302" y="663"/>
                      <a:pt x="1302" y="868"/>
                    </a:cubicBezTo>
                    <a:cubicBezTo>
                      <a:pt x="1302" y="982"/>
                      <a:pt x="1302" y="1096"/>
                      <a:pt x="1302" y="1209"/>
                    </a:cubicBezTo>
                    <a:close/>
                    <a:moveTo>
                      <a:pt x="739" y="554"/>
                    </a:moveTo>
                    <a:cubicBezTo>
                      <a:pt x="739" y="462"/>
                      <a:pt x="734" y="402"/>
                      <a:pt x="723" y="376"/>
                    </a:cubicBezTo>
                    <a:cubicBezTo>
                      <a:pt x="711" y="350"/>
                      <a:pt x="689" y="337"/>
                      <a:pt x="654" y="337"/>
                    </a:cubicBezTo>
                    <a:cubicBezTo>
                      <a:pt x="624" y="337"/>
                      <a:pt x="601" y="347"/>
                      <a:pt x="587" y="368"/>
                    </a:cubicBezTo>
                    <a:cubicBezTo>
                      <a:pt x="571" y="389"/>
                      <a:pt x="563" y="452"/>
                      <a:pt x="563" y="554"/>
                    </a:cubicBezTo>
                    <a:cubicBezTo>
                      <a:pt x="563" y="864"/>
                      <a:pt x="563" y="1175"/>
                      <a:pt x="563" y="1485"/>
                    </a:cubicBezTo>
                    <a:cubicBezTo>
                      <a:pt x="563" y="1601"/>
                      <a:pt x="568" y="1672"/>
                      <a:pt x="579" y="1700"/>
                    </a:cubicBezTo>
                    <a:cubicBezTo>
                      <a:pt x="588" y="1727"/>
                      <a:pt x="612" y="1740"/>
                      <a:pt x="650" y="1740"/>
                    </a:cubicBezTo>
                    <a:cubicBezTo>
                      <a:pt x="689" y="1740"/>
                      <a:pt x="713" y="1724"/>
                      <a:pt x="723" y="1693"/>
                    </a:cubicBezTo>
                    <a:cubicBezTo>
                      <a:pt x="734" y="1663"/>
                      <a:pt x="739" y="1588"/>
                      <a:pt x="739" y="1470"/>
                    </a:cubicBezTo>
                    <a:cubicBezTo>
                      <a:pt x="739" y="1165"/>
                      <a:pt x="739" y="860"/>
                      <a:pt x="739" y="554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72" name="Freeform 228"/>
              <p:cNvSpPr>
                <a:spLocks/>
              </p:cNvSpPr>
              <p:nvPr/>
            </p:nvSpPr>
            <p:spPr bwMode="auto">
              <a:xfrm>
                <a:off x="2234" y="2497"/>
                <a:ext cx="278" cy="393"/>
              </a:xfrm>
              <a:custGeom>
                <a:avLst/>
                <a:gdLst/>
                <a:ahLst/>
                <a:cxnLst>
                  <a:cxn ang="0">
                    <a:pos x="278" y="0"/>
                  </a:cxn>
                  <a:cxn ang="0">
                    <a:pos x="278" y="83"/>
                  </a:cxn>
                  <a:cxn ang="0">
                    <a:pos x="204" y="83"/>
                  </a:cxn>
                  <a:cxn ang="0">
                    <a:pos x="204" y="393"/>
                  </a:cxn>
                  <a:cxn ang="0">
                    <a:pos x="74" y="393"/>
                  </a:cxn>
                  <a:cxn ang="0">
                    <a:pos x="74" y="83"/>
                  </a:cxn>
                  <a:cxn ang="0">
                    <a:pos x="0" y="83"/>
                  </a:cxn>
                  <a:cxn ang="0">
                    <a:pos x="0" y="0"/>
                  </a:cxn>
                  <a:cxn ang="0">
                    <a:pos x="278" y="0"/>
                  </a:cxn>
                </a:cxnLst>
                <a:rect l="0" t="0" r="r" b="b"/>
                <a:pathLst>
                  <a:path w="278" h="393">
                    <a:moveTo>
                      <a:pt x="278" y="0"/>
                    </a:moveTo>
                    <a:cubicBezTo>
                      <a:pt x="278" y="28"/>
                      <a:pt x="278" y="55"/>
                      <a:pt x="278" y="83"/>
                    </a:cubicBezTo>
                    <a:cubicBezTo>
                      <a:pt x="253" y="83"/>
                      <a:pt x="229" y="83"/>
                      <a:pt x="204" y="83"/>
                    </a:cubicBezTo>
                    <a:cubicBezTo>
                      <a:pt x="204" y="186"/>
                      <a:pt x="204" y="289"/>
                      <a:pt x="204" y="393"/>
                    </a:cubicBezTo>
                    <a:cubicBezTo>
                      <a:pt x="161" y="393"/>
                      <a:pt x="118" y="393"/>
                      <a:pt x="74" y="393"/>
                    </a:cubicBezTo>
                    <a:cubicBezTo>
                      <a:pt x="74" y="289"/>
                      <a:pt x="74" y="186"/>
                      <a:pt x="74" y="83"/>
                    </a:cubicBezTo>
                    <a:cubicBezTo>
                      <a:pt x="50" y="83"/>
                      <a:pt x="25" y="83"/>
                      <a:pt x="0" y="83"/>
                    </a:cubicBezTo>
                    <a:cubicBezTo>
                      <a:pt x="0" y="55"/>
                      <a:pt x="0" y="28"/>
                      <a:pt x="0" y="0"/>
                    </a:cubicBezTo>
                    <a:cubicBezTo>
                      <a:pt x="93" y="0"/>
                      <a:pt x="185" y="0"/>
                      <a:pt x="278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73" name="Freeform 229"/>
              <p:cNvSpPr>
                <a:spLocks noEditPoints="1"/>
              </p:cNvSpPr>
              <p:nvPr/>
            </p:nvSpPr>
            <p:spPr bwMode="auto">
              <a:xfrm>
                <a:off x="2538" y="2497"/>
                <a:ext cx="300" cy="393"/>
              </a:xfrm>
              <a:custGeom>
                <a:avLst/>
                <a:gdLst/>
                <a:ahLst/>
                <a:cxnLst>
                  <a:cxn ang="0">
                    <a:pos x="1251" y="1204"/>
                  </a:cxn>
                  <a:cxn ang="0">
                    <a:pos x="1134" y="1544"/>
                  </a:cxn>
                  <a:cxn ang="0">
                    <a:pos x="619" y="1635"/>
                  </a:cxn>
                  <a:cxn ang="0">
                    <a:pos x="0" y="1635"/>
                  </a:cxn>
                  <a:cxn ang="0">
                    <a:pos x="0" y="0"/>
                  </a:cxn>
                  <a:cxn ang="0">
                    <a:pos x="637" y="0"/>
                  </a:cxn>
                  <a:cxn ang="0">
                    <a:pos x="1090" y="100"/>
                  </a:cxn>
                  <a:cxn ang="0">
                    <a:pos x="1212" y="441"/>
                  </a:cxn>
                  <a:cxn ang="0">
                    <a:pos x="900" y="757"/>
                  </a:cxn>
                  <a:cxn ang="0">
                    <a:pos x="1158" y="874"/>
                  </a:cxn>
                  <a:cxn ang="0">
                    <a:pos x="1251" y="1108"/>
                  </a:cxn>
                  <a:cxn ang="0">
                    <a:pos x="1251" y="1204"/>
                  </a:cxn>
                  <a:cxn ang="0">
                    <a:pos x="536" y="608"/>
                  </a:cxn>
                  <a:cxn ang="0">
                    <a:pos x="687" y="579"/>
                  </a:cxn>
                  <a:cxn ang="0">
                    <a:pos x="714" y="467"/>
                  </a:cxn>
                  <a:cxn ang="0">
                    <a:pos x="683" y="370"/>
                  </a:cxn>
                  <a:cxn ang="0">
                    <a:pos x="536" y="343"/>
                  </a:cxn>
                  <a:cxn ang="0">
                    <a:pos x="536" y="608"/>
                  </a:cxn>
                  <a:cxn ang="0">
                    <a:pos x="714" y="1127"/>
                  </a:cxn>
                  <a:cxn ang="0">
                    <a:pos x="714" y="1072"/>
                  </a:cxn>
                  <a:cxn ang="0">
                    <a:pos x="683" y="939"/>
                  </a:cxn>
                  <a:cxn ang="0">
                    <a:pos x="536" y="913"/>
                  </a:cxn>
                  <a:cxn ang="0">
                    <a:pos x="536" y="1291"/>
                  </a:cxn>
                  <a:cxn ang="0">
                    <a:pos x="679" y="1262"/>
                  </a:cxn>
                  <a:cxn ang="0">
                    <a:pos x="714" y="1127"/>
                  </a:cxn>
                </a:cxnLst>
                <a:rect l="0" t="0" r="r" b="b"/>
                <a:pathLst>
                  <a:path w="1251" h="1635">
                    <a:moveTo>
                      <a:pt x="1251" y="1204"/>
                    </a:moveTo>
                    <a:cubicBezTo>
                      <a:pt x="1251" y="1370"/>
                      <a:pt x="1212" y="1483"/>
                      <a:pt x="1134" y="1544"/>
                    </a:cubicBezTo>
                    <a:cubicBezTo>
                      <a:pt x="1055" y="1605"/>
                      <a:pt x="882" y="1635"/>
                      <a:pt x="619" y="1635"/>
                    </a:cubicBezTo>
                    <a:cubicBezTo>
                      <a:pt x="412" y="1635"/>
                      <a:pt x="206" y="1635"/>
                      <a:pt x="0" y="1635"/>
                    </a:cubicBezTo>
                    <a:cubicBezTo>
                      <a:pt x="0" y="1090"/>
                      <a:pt x="0" y="545"/>
                      <a:pt x="0" y="0"/>
                    </a:cubicBezTo>
                    <a:cubicBezTo>
                      <a:pt x="212" y="0"/>
                      <a:pt x="425" y="0"/>
                      <a:pt x="637" y="0"/>
                    </a:cubicBezTo>
                    <a:cubicBezTo>
                      <a:pt x="855" y="0"/>
                      <a:pt x="1007" y="33"/>
                      <a:pt x="1090" y="100"/>
                    </a:cubicBezTo>
                    <a:cubicBezTo>
                      <a:pt x="1170" y="167"/>
                      <a:pt x="1212" y="280"/>
                      <a:pt x="1212" y="441"/>
                    </a:cubicBezTo>
                    <a:cubicBezTo>
                      <a:pt x="1212" y="626"/>
                      <a:pt x="1108" y="730"/>
                      <a:pt x="900" y="757"/>
                    </a:cubicBezTo>
                    <a:cubicBezTo>
                      <a:pt x="1008" y="773"/>
                      <a:pt x="1095" y="811"/>
                      <a:pt x="1158" y="874"/>
                    </a:cubicBezTo>
                    <a:cubicBezTo>
                      <a:pt x="1220" y="937"/>
                      <a:pt x="1251" y="1014"/>
                      <a:pt x="1251" y="1108"/>
                    </a:cubicBezTo>
                    <a:cubicBezTo>
                      <a:pt x="1251" y="1140"/>
                      <a:pt x="1251" y="1172"/>
                      <a:pt x="1251" y="1204"/>
                    </a:cubicBezTo>
                    <a:close/>
                    <a:moveTo>
                      <a:pt x="536" y="608"/>
                    </a:moveTo>
                    <a:cubicBezTo>
                      <a:pt x="617" y="608"/>
                      <a:pt x="668" y="598"/>
                      <a:pt x="687" y="579"/>
                    </a:cubicBezTo>
                    <a:cubicBezTo>
                      <a:pt x="704" y="561"/>
                      <a:pt x="714" y="523"/>
                      <a:pt x="714" y="467"/>
                    </a:cubicBezTo>
                    <a:cubicBezTo>
                      <a:pt x="714" y="420"/>
                      <a:pt x="703" y="389"/>
                      <a:pt x="683" y="370"/>
                    </a:cubicBezTo>
                    <a:cubicBezTo>
                      <a:pt x="663" y="351"/>
                      <a:pt x="613" y="343"/>
                      <a:pt x="536" y="343"/>
                    </a:cubicBezTo>
                    <a:cubicBezTo>
                      <a:pt x="536" y="431"/>
                      <a:pt x="536" y="519"/>
                      <a:pt x="536" y="608"/>
                    </a:cubicBezTo>
                    <a:close/>
                    <a:moveTo>
                      <a:pt x="714" y="1127"/>
                    </a:moveTo>
                    <a:cubicBezTo>
                      <a:pt x="714" y="1109"/>
                      <a:pt x="714" y="1090"/>
                      <a:pt x="714" y="1072"/>
                    </a:cubicBezTo>
                    <a:cubicBezTo>
                      <a:pt x="714" y="1002"/>
                      <a:pt x="703" y="958"/>
                      <a:pt x="683" y="939"/>
                    </a:cubicBezTo>
                    <a:cubicBezTo>
                      <a:pt x="663" y="922"/>
                      <a:pt x="613" y="913"/>
                      <a:pt x="536" y="913"/>
                    </a:cubicBezTo>
                    <a:cubicBezTo>
                      <a:pt x="536" y="1039"/>
                      <a:pt x="536" y="1165"/>
                      <a:pt x="536" y="1291"/>
                    </a:cubicBezTo>
                    <a:cubicBezTo>
                      <a:pt x="608" y="1291"/>
                      <a:pt x="656" y="1282"/>
                      <a:pt x="679" y="1262"/>
                    </a:cubicBezTo>
                    <a:cubicBezTo>
                      <a:pt x="701" y="1243"/>
                      <a:pt x="714" y="1198"/>
                      <a:pt x="714" y="1127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74" name="Freeform 230"/>
              <p:cNvSpPr>
                <a:spLocks noEditPoints="1"/>
              </p:cNvSpPr>
              <p:nvPr/>
            </p:nvSpPr>
            <p:spPr bwMode="auto">
              <a:xfrm>
                <a:off x="2872" y="2490"/>
                <a:ext cx="298" cy="407"/>
              </a:xfrm>
              <a:custGeom>
                <a:avLst/>
                <a:gdLst/>
                <a:ahLst/>
                <a:cxnLst>
                  <a:cxn ang="0">
                    <a:pos x="1239" y="876"/>
                  </a:cxn>
                  <a:cxn ang="0">
                    <a:pos x="540" y="876"/>
                  </a:cxn>
                  <a:cxn ang="0">
                    <a:pos x="540" y="1229"/>
                  </a:cxn>
                  <a:cxn ang="0">
                    <a:pos x="557" y="1372"/>
                  </a:cxn>
                  <a:cxn ang="0">
                    <a:pos x="624" y="1404"/>
                  </a:cxn>
                  <a:cxn ang="0">
                    <a:pos x="707" y="1361"/>
                  </a:cxn>
                  <a:cxn ang="0">
                    <a:pos x="727" y="1197"/>
                  </a:cxn>
                  <a:cxn ang="0">
                    <a:pos x="727" y="982"/>
                  </a:cxn>
                  <a:cxn ang="0">
                    <a:pos x="1239" y="982"/>
                  </a:cxn>
                  <a:cxn ang="0">
                    <a:pos x="1239" y="1102"/>
                  </a:cxn>
                  <a:cxn ang="0">
                    <a:pos x="1219" y="1335"/>
                  </a:cxn>
                  <a:cxn ang="0">
                    <a:pos x="1122" y="1509"/>
                  </a:cxn>
                  <a:cxn ang="0">
                    <a:pos x="929" y="1647"/>
                  </a:cxn>
                  <a:cxn ang="0">
                    <a:pos x="635" y="1693"/>
                  </a:cxn>
                  <a:cxn ang="0">
                    <a:pos x="333" y="1648"/>
                  </a:cxn>
                  <a:cxn ang="0">
                    <a:pos x="129" y="1522"/>
                  </a:cxn>
                  <a:cxn ang="0">
                    <a:pos x="28" y="1347"/>
                  </a:cxn>
                  <a:cxn ang="0">
                    <a:pos x="0" y="1070"/>
                  </a:cxn>
                  <a:cxn ang="0">
                    <a:pos x="0" y="594"/>
                  </a:cxn>
                  <a:cxn ang="0">
                    <a:pos x="63" y="255"/>
                  </a:cxn>
                  <a:cxn ang="0">
                    <a:pos x="269" y="65"/>
                  </a:cxn>
                  <a:cxn ang="0">
                    <a:pos x="598" y="0"/>
                  </a:cxn>
                  <a:cxn ang="0">
                    <a:pos x="973" y="79"/>
                  </a:cxn>
                  <a:cxn ang="0">
                    <a:pos x="1181" y="289"/>
                  </a:cxn>
                  <a:cxn ang="0">
                    <a:pos x="1239" y="659"/>
                  </a:cxn>
                  <a:cxn ang="0">
                    <a:pos x="1239" y="876"/>
                  </a:cxn>
                  <a:cxn ang="0">
                    <a:pos x="698" y="610"/>
                  </a:cxn>
                  <a:cxn ang="0">
                    <a:pos x="698" y="490"/>
                  </a:cxn>
                  <a:cxn ang="0">
                    <a:pos x="683" y="326"/>
                  </a:cxn>
                  <a:cxn ang="0">
                    <a:pos x="623" y="289"/>
                  </a:cxn>
                  <a:cxn ang="0">
                    <a:pos x="553" y="320"/>
                  </a:cxn>
                  <a:cxn ang="0">
                    <a:pos x="540" y="490"/>
                  </a:cxn>
                  <a:cxn ang="0">
                    <a:pos x="540" y="610"/>
                  </a:cxn>
                  <a:cxn ang="0">
                    <a:pos x="698" y="610"/>
                  </a:cxn>
                </a:cxnLst>
                <a:rect l="0" t="0" r="r" b="b"/>
                <a:pathLst>
                  <a:path w="1239" h="1693">
                    <a:moveTo>
                      <a:pt x="1239" y="876"/>
                    </a:moveTo>
                    <a:cubicBezTo>
                      <a:pt x="1006" y="876"/>
                      <a:pt x="773" y="876"/>
                      <a:pt x="540" y="876"/>
                    </a:cubicBezTo>
                    <a:cubicBezTo>
                      <a:pt x="540" y="993"/>
                      <a:pt x="540" y="1111"/>
                      <a:pt x="540" y="1229"/>
                    </a:cubicBezTo>
                    <a:cubicBezTo>
                      <a:pt x="540" y="1303"/>
                      <a:pt x="546" y="1351"/>
                      <a:pt x="557" y="1372"/>
                    </a:cubicBezTo>
                    <a:cubicBezTo>
                      <a:pt x="569" y="1393"/>
                      <a:pt x="591" y="1404"/>
                      <a:pt x="624" y="1404"/>
                    </a:cubicBezTo>
                    <a:cubicBezTo>
                      <a:pt x="666" y="1404"/>
                      <a:pt x="693" y="1389"/>
                      <a:pt x="707" y="1361"/>
                    </a:cubicBezTo>
                    <a:cubicBezTo>
                      <a:pt x="720" y="1332"/>
                      <a:pt x="727" y="1278"/>
                      <a:pt x="727" y="1197"/>
                    </a:cubicBezTo>
                    <a:cubicBezTo>
                      <a:pt x="727" y="1125"/>
                      <a:pt x="727" y="1053"/>
                      <a:pt x="727" y="982"/>
                    </a:cubicBezTo>
                    <a:cubicBezTo>
                      <a:pt x="898" y="982"/>
                      <a:pt x="1069" y="982"/>
                      <a:pt x="1239" y="982"/>
                    </a:cubicBezTo>
                    <a:cubicBezTo>
                      <a:pt x="1239" y="1022"/>
                      <a:pt x="1239" y="1062"/>
                      <a:pt x="1239" y="1102"/>
                    </a:cubicBezTo>
                    <a:cubicBezTo>
                      <a:pt x="1239" y="1203"/>
                      <a:pt x="1233" y="1281"/>
                      <a:pt x="1219" y="1335"/>
                    </a:cubicBezTo>
                    <a:cubicBezTo>
                      <a:pt x="1205" y="1389"/>
                      <a:pt x="1172" y="1447"/>
                      <a:pt x="1122" y="1509"/>
                    </a:cubicBezTo>
                    <a:cubicBezTo>
                      <a:pt x="1072" y="1571"/>
                      <a:pt x="1006" y="1615"/>
                      <a:pt x="929" y="1647"/>
                    </a:cubicBezTo>
                    <a:cubicBezTo>
                      <a:pt x="851" y="1678"/>
                      <a:pt x="753" y="1693"/>
                      <a:pt x="635" y="1693"/>
                    </a:cubicBezTo>
                    <a:cubicBezTo>
                      <a:pt x="521" y="1693"/>
                      <a:pt x="419" y="1679"/>
                      <a:pt x="333" y="1648"/>
                    </a:cubicBezTo>
                    <a:cubicBezTo>
                      <a:pt x="246" y="1617"/>
                      <a:pt x="177" y="1576"/>
                      <a:pt x="129" y="1522"/>
                    </a:cubicBezTo>
                    <a:cubicBezTo>
                      <a:pt x="80" y="1469"/>
                      <a:pt x="46" y="1411"/>
                      <a:pt x="28" y="1347"/>
                    </a:cubicBezTo>
                    <a:cubicBezTo>
                      <a:pt x="9" y="1284"/>
                      <a:pt x="0" y="1192"/>
                      <a:pt x="0" y="1070"/>
                    </a:cubicBezTo>
                    <a:cubicBezTo>
                      <a:pt x="0" y="911"/>
                      <a:pt x="0" y="752"/>
                      <a:pt x="0" y="594"/>
                    </a:cubicBezTo>
                    <a:cubicBezTo>
                      <a:pt x="0" y="451"/>
                      <a:pt x="22" y="338"/>
                      <a:pt x="63" y="255"/>
                    </a:cubicBezTo>
                    <a:cubicBezTo>
                      <a:pt x="103" y="172"/>
                      <a:pt x="174" y="110"/>
                      <a:pt x="269" y="65"/>
                    </a:cubicBezTo>
                    <a:cubicBezTo>
                      <a:pt x="363" y="21"/>
                      <a:pt x="473" y="0"/>
                      <a:pt x="598" y="0"/>
                    </a:cubicBezTo>
                    <a:cubicBezTo>
                      <a:pt x="749" y="0"/>
                      <a:pt x="875" y="25"/>
                      <a:pt x="973" y="79"/>
                    </a:cubicBezTo>
                    <a:cubicBezTo>
                      <a:pt x="1071" y="132"/>
                      <a:pt x="1141" y="202"/>
                      <a:pt x="1181" y="289"/>
                    </a:cubicBezTo>
                    <a:cubicBezTo>
                      <a:pt x="1219" y="377"/>
                      <a:pt x="1239" y="500"/>
                      <a:pt x="1239" y="659"/>
                    </a:cubicBezTo>
                    <a:cubicBezTo>
                      <a:pt x="1239" y="731"/>
                      <a:pt x="1239" y="803"/>
                      <a:pt x="1239" y="876"/>
                    </a:cubicBezTo>
                    <a:close/>
                    <a:moveTo>
                      <a:pt x="698" y="610"/>
                    </a:moveTo>
                    <a:cubicBezTo>
                      <a:pt x="698" y="570"/>
                      <a:pt x="698" y="530"/>
                      <a:pt x="698" y="490"/>
                    </a:cubicBezTo>
                    <a:cubicBezTo>
                      <a:pt x="698" y="405"/>
                      <a:pt x="692" y="351"/>
                      <a:pt x="683" y="326"/>
                    </a:cubicBezTo>
                    <a:cubicBezTo>
                      <a:pt x="674" y="302"/>
                      <a:pt x="654" y="289"/>
                      <a:pt x="623" y="289"/>
                    </a:cubicBezTo>
                    <a:cubicBezTo>
                      <a:pt x="586" y="289"/>
                      <a:pt x="563" y="299"/>
                      <a:pt x="553" y="320"/>
                    </a:cubicBezTo>
                    <a:cubicBezTo>
                      <a:pt x="544" y="341"/>
                      <a:pt x="540" y="398"/>
                      <a:pt x="540" y="490"/>
                    </a:cubicBezTo>
                    <a:cubicBezTo>
                      <a:pt x="540" y="530"/>
                      <a:pt x="540" y="570"/>
                      <a:pt x="540" y="610"/>
                    </a:cubicBezTo>
                    <a:cubicBezTo>
                      <a:pt x="593" y="610"/>
                      <a:pt x="645" y="610"/>
                      <a:pt x="698" y="61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75" name="Freeform 231"/>
              <p:cNvSpPr>
                <a:spLocks/>
              </p:cNvSpPr>
              <p:nvPr/>
            </p:nvSpPr>
            <p:spPr bwMode="auto">
              <a:xfrm>
                <a:off x="3191" y="2497"/>
                <a:ext cx="278" cy="393"/>
              </a:xfrm>
              <a:custGeom>
                <a:avLst/>
                <a:gdLst/>
                <a:ahLst/>
                <a:cxnLst>
                  <a:cxn ang="0">
                    <a:pos x="278" y="0"/>
                  </a:cxn>
                  <a:cxn ang="0">
                    <a:pos x="278" y="83"/>
                  </a:cxn>
                  <a:cxn ang="0">
                    <a:pos x="204" y="83"/>
                  </a:cxn>
                  <a:cxn ang="0">
                    <a:pos x="204" y="393"/>
                  </a:cxn>
                  <a:cxn ang="0">
                    <a:pos x="74" y="393"/>
                  </a:cxn>
                  <a:cxn ang="0">
                    <a:pos x="74" y="83"/>
                  </a:cxn>
                  <a:cxn ang="0">
                    <a:pos x="0" y="83"/>
                  </a:cxn>
                  <a:cxn ang="0">
                    <a:pos x="0" y="0"/>
                  </a:cxn>
                  <a:cxn ang="0">
                    <a:pos x="278" y="0"/>
                  </a:cxn>
                </a:cxnLst>
                <a:rect l="0" t="0" r="r" b="b"/>
                <a:pathLst>
                  <a:path w="278" h="393">
                    <a:moveTo>
                      <a:pt x="278" y="0"/>
                    </a:moveTo>
                    <a:cubicBezTo>
                      <a:pt x="278" y="28"/>
                      <a:pt x="278" y="55"/>
                      <a:pt x="278" y="83"/>
                    </a:cubicBezTo>
                    <a:cubicBezTo>
                      <a:pt x="253" y="83"/>
                      <a:pt x="228" y="83"/>
                      <a:pt x="204" y="83"/>
                    </a:cubicBezTo>
                    <a:cubicBezTo>
                      <a:pt x="204" y="186"/>
                      <a:pt x="204" y="289"/>
                      <a:pt x="204" y="393"/>
                    </a:cubicBezTo>
                    <a:cubicBezTo>
                      <a:pt x="160" y="393"/>
                      <a:pt x="118" y="393"/>
                      <a:pt x="74" y="393"/>
                    </a:cubicBezTo>
                    <a:cubicBezTo>
                      <a:pt x="74" y="289"/>
                      <a:pt x="74" y="186"/>
                      <a:pt x="74" y="83"/>
                    </a:cubicBezTo>
                    <a:cubicBezTo>
                      <a:pt x="50" y="83"/>
                      <a:pt x="25" y="83"/>
                      <a:pt x="0" y="83"/>
                    </a:cubicBezTo>
                    <a:cubicBezTo>
                      <a:pt x="0" y="55"/>
                      <a:pt x="0" y="28"/>
                      <a:pt x="0" y="0"/>
                    </a:cubicBezTo>
                    <a:cubicBezTo>
                      <a:pt x="93" y="0"/>
                      <a:pt x="185" y="0"/>
                      <a:pt x="278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76" name="Freeform 232"/>
              <p:cNvSpPr>
                <a:spLocks noEditPoints="1"/>
              </p:cNvSpPr>
              <p:nvPr/>
            </p:nvSpPr>
            <p:spPr bwMode="auto">
              <a:xfrm>
                <a:off x="3495" y="2578"/>
                <a:ext cx="98" cy="312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408" y="405"/>
                  </a:cxn>
                  <a:cxn ang="0">
                    <a:pos x="0" y="405"/>
                  </a:cxn>
                  <a:cxn ang="0">
                    <a:pos x="0" y="0"/>
                  </a:cxn>
                  <a:cxn ang="0">
                    <a:pos x="408" y="0"/>
                  </a:cxn>
                  <a:cxn ang="0">
                    <a:pos x="408" y="891"/>
                  </a:cxn>
                  <a:cxn ang="0">
                    <a:pos x="408" y="1298"/>
                  </a:cxn>
                  <a:cxn ang="0">
                    <a:pos x="0" y="1298"/>
                  </a:cxn>
                  <a:cxn ang="0">
                    <a:pos x="0" y="891"/>
                  </a:cxn>
                  <a:cxn ang="0">
                    <a:pos x="408" y="891"/>
                  </a:cxn>
                </a:cxnLst>
                <a:rect l="0" t="0" r="r" b="b"/>
                <a:pathLst>
                  <a:path w="408" h="1298">
                    <a:moveTo>
                      <a:pt x="408" y="0"/>
                    </a:moveTo>
                    <a:cubicBezTo>
                      <a:pt x="408" y="135"/>
                      <a:pt x="408" y="270"/>
                      <a:pt x="408" y="405"/>
                    </a:cubicBezTo>
                    <a:cubicBezTo>
                      <a:pt x="272" y="405"/>
                      <a:pt x="136" y="405"/>
                      <a:pt x="0" y="405"/>
                    </a:cubicBezTo>
                    <a:cubicBezTo>
                      <a:pt x="0" y="270"/>
                      <a:pt x="0" y="135"/>
                      <a:pt x="0" y="0"/>
                    </a:cubicBezTo>
                    <a:cubicBezTo>
                      <a:pt x="136" y="0"/>
                      <a:pt x="272" y="0"/>
                      <a:pt x="408" y="0"/>
                    </a:cubicBezTo>
                    <a:close/>
                    <a:moveTo>
                      <a:pt x="408" y="891"/>
                    </a:moveTo>
                    <a:cubicBezTo>
                      <a:pt x="408" y="1027"/>
                      <a:pt x="408" y="1162"/>
                      <a:pt x="408" y="1298"/>
                    </a:cubicBezTo>
                    <a:cubicBezTo>
                      <a:pt x="272" y="1298"/>
                      <a:pt x="136" y="1298"/>
                      <a:pt x="0" y="1298"/>
                    </a:cubicBezTo>
                    <a:cubicBezTo>
                      <a:pt x="0" y="1162"/>
                      <a:pt x="0" y="1027"/>
                      <a:pt x="0" y="891"/>
                    </a:cubicBezTo>
                    <a:cubicBezTo>
                      <a:pt x="136" y="891"/>
                      <a:pt x="272" y="891"/>
                      <a:pt x="408" y="891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77" name="Freeform 233"/>
              <p:cNvSpPr>
                <a:spLocks/>
              </p:cNvSpPr>
              <p:nvPr/>
            </p:nvSpPr>
            <p:spPr bwMode="auto">
              <a:xfrm>
                <a:off x="3738" y="2402"/>
                <a:ext cx="297" cy="488"/>
              </a:xfrm>
              <a:custGeom>
                <a:avLst/>
                <a:gdLst/>
                <a:ahLst/>
                <a:cxnLst>
                  <a:cxn ang="0">
                    <a:pos x="285" y="406"/>
                  </a:cxn>
                  <a:cxn ang="0">
                    <a:pos x="285" y="488"/>
                  </a:cxn>
                  <a:cxn ang="0">
                    <a:pos x="0" y="488"/>
                  </a:cxn>
                  <a:cxn ang="0">
                    <a:pos x="0" y="419"/>
                  </a:cxn>
                  <a:cxn ang="0">
                    <a:pos x="151" y="183"/>
                  </a:cxn>
                  <a:cxn ang="0">
                    <a:pos x="174" y="112"/>
                  </a:cxn>
                  <a:cxn ang="0">
                    <a:pos x="167" y="83"/>
                  </a:cxn>
                  <a:cxn ang="0">
                    <a:pos x="145" y="74"/>
                  </a:cxn>
                  <a:cxn ang="0">
                    <a:pos x="123" y="84"/>
                  </a:cxn>
                  <a:cxn ang="0">
                    <a:pos x="116" y="127"/>
                  </a:cxn>
                  <a:cxn ang="0">
                    <a:pos x="116" y="172"/>
                  </a:cxn>
                  <a:cxn ang="0">
                    <a:pos x="0" y="172"/>
                  </a:cxn>
                  <a:cxn ang="0">
                    <a:pos x="0" y="155"/>
                  </a:cxn>
                  <a:cxn ang="0">
                    <a:pos x="4" y="91"/>
                  </a:cxn>
                  <a:cxn ang="0">
                    <a:pos x="26" y="45"/>
                  </a:cxn>
                  <a:cxn ang="0">
                    <a:pos x="72" y="12"/>
                  </a:cxn>
                  <a:cxn ang="0">
                    <a:pos x="140" y="0"/>
                  </a:cxn>
                  <a:cxn ang="0">
                    <a:pos x="257" y="35"/>
                  </a:cxn>
                  <a:cxn ang="0">
                    <a:pos x="297" y="125"/>
                  </a:cxn>
                  <a:cxn ang="0">
                    <a:pos x="274" y="212"/>
                  </a:cxn>
                  <a:cxn ang="0">
                    <a:pos x="143" y="406"/>
                  </a:cxn>
                  <a:cxn ang="0">
                    <a:pos x="285" y="406"/>
                  </a:cxn>
                </a:cxnLst>
                <a:rect l="0" t="0" r="r" b="b"/>
                <a:pathLst>
                  <a:path w="297" h="488">
                    <a:moveTo>
                      <a:pt x="285" y="406"/>
                    </a:moveTo>
                    <a:cubicBezTo>
                      <a:pt x="285" y="433"/>
                      <a:pt x="285" y="461"/>
                      <a:pt x="285" y="488"/>
                    </a:cubicBezTo>
                    <a:cubicBezTo>
                      <a:pt x="190" y="488"/>
                      <a:pt x="95" y="488"/>
                      <a:pt x="0" y="488"/>
                    </a:cubicBezTo>
                    <a:cubicBezTo>
                      <a:pt x="0" y="465"/>
                      <a:pt x="0" y="442"/>
                      <a:pt x="0" y="419"/>
                    </a:cubicBezTo>
                    <a:cubicBezTo>
                      <a:pt x="83" y="291"/>
                      <a:pt x="135" y="213"/>
                      <a:pt x="151" y="183"/>
                    </a:cubicBezTo>
                    <a:cubicBezTo>
                      <a:pt x="166" y="153"/>
                      <a:pt x="174" y="129"/>
                      <a:pt x="174" y="112"/>
                    </a:cubicBezTo>
                    <a:cubicBezTo>
                      <a:pt x="174" y="99"/>
                      <a:pt x="172" y="90"/>
                      <a:pt x="167" y="83"/>
                    </a:cubicBezTo>
                    <a:cubicBezTo>
                      <a:pt x="163" y="77"/>
                      <a:pt x="155" y="74"/>
                      <a:pt x="145" y="74"/>
                    </a:cubicBezTo>
                    <a:cubicBezTo>
                      <a:pt x="135" y="74"/>
                      <a:pt x="128" y="77"/>
                      <a:pt x="123" y="84"/>
                    </a:cubicBezTo>
                    <a:cubicBezTo>
                      <a:pt x="119" y="91"/>
                      <a:pt x="116" y="105"/>
                      <a:pt x="116" y="127"/>
                    </a:cubicBezTo>
                    <a:cubicBezTo>
                      <a:pt x="116" y="142"/>
                      <a:pt x="116" y="157"/>
                      <a:pt x="116" y="172"/>
                    </a:cubicBezTo>
                    <a:cubicBezTo>
                      <a:pt x="77" y="172"/>
                      <a:pt x="38" y="172"/>
                      <a:pt x="0" y="172"/>
                    </a:cubicBezTo>
                    <a:cubicBezTo>
                      <a:pt x="0" y="166"/>
                      <a:pt x="0" y="160"/>
                      <a:pt x="0" y="155"/>
                    </a:cubicBezTo>
                    <a:cubicBezTo>
                      <a:pt x="0" y="128"/>
                      <a:pt x="2" y="107"/>
                      <a:pt x="4" y="91"/>
                    </a:cubicBezTo>
                    <a:cubicBezTo>
                      <a:pt x="7" y="76"/>
                      <a:pt x="15" y="61"/>
                      <a:pt x="26" y="45"/>
                    </a:cubicBezTo>
                    <a:cubicBezTo>
                      <a:pt x="38" y="30"/>
                      <a:pt x="53" y="19"/>
                      <a:pt x="72" y="12"/>
                    </a:cubicBezTo>
                    <a:cubicBezTo>
                      <a:pt x="91" y="4"/>
                      <a:pt x="114" y="0"/>
                      <a:pt x="140" y="0"/>
                    </a:cubicBezTo>
                    <a:cubicBezTo>
                      <a:pt x="192" y="0"/>
                      <a:pt x="231" y="12"/>
                      <a:pt x="257" y="35"/>
                    </a:cubicBezTo>
                    <a:cubicBezTo>
                      <a:pt x="283" y="59"/>
                      <a:pt x="297" y="89"/>
                      <a:pt x="297" y="125"/>
                    </a:cubicBezTo>
                    <a:cubicBezTo>
                      <a:pt x="297" y="152"/>
                      <a:pt x="289" y="181"/>
                      <a:pt x="274" y="212"/>
                    </a:cubicBezTo>
                    <a:cubicBezTo>
                      <a:pt x="259" y="242"/>
                      <a:pt x="214" y="306"/>
                      <a:pt x="143" y="406"/>
                    </a:cubicBezTo>
                    <a:cubicBezTo>
                      <a:pt x="190" y="406"/>
                      <a:pt x="238" y="406"/>
                      <a:pt x="285" y="406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78" name="Freeform 234"/>
              <p:cNvSpPr>
                <a:spLocks/>
              </p:cNvSpPr>
              <p:nvPr/>
            </p:nvSpPr>
            <p:spPr bwMode="auto">
              <a:xfrm>
                <a:off x="4072" y="2411"/>
                <a:ext cx="310" cy="488"/>
              </a:xfrm>
              <a:custGeom>
                <a:avLst/>
                <a:gdLst/>
                <a:ahLst/>
                <a:cxnLst>
                  <a:cxn ang="0">
                    <a:pos x="285" y="0"/>
                  </a:cxn>
                  <a:cxn ang="0">
                    <a:pos x="285" y="77"/>
                  </a:cxn>
                  <a:cxn ang="0">
                    <a:pos x="124" y="77"/>
                  </a:cxn>
                  <a:cxn ang="0">
                    <a:pos x="124" y="158"/>
                  </a:cxn>
                  <a:cxn ang="0">
                    <a:pos x="202" y="125"/>
                  </a:cxn>
                  <a:cxn ang="0">
                    <a:pos x="283" y="153"/>
                  </a:cxn>
                  <a:cxn ang="0">
                    <a:pos x="310" y="259"/>
                  </a:cxn>
                  <a:cxn ang="0">
                    <a:pos x="310" y="327"/>
                  </a:cxn>
                  <a:cxn ang="0">
                    <a:pos x="305" y="402"/>
                  </a:cxn>
                  <a:cxn ang="0">
                    <a:pos x="282" y="446"/>
                  </a:cxn>
                  <a:cxn ang="0">
                    <a:pos x="234" y="477"/>
                  </a:cxn>
                  <a:cxn ang="0">
                    <a:pos x="158" y="488"/>
                  </a:cxn>
                  <a:cxn ang="0">
                    <a:pos x="70" y="472"/>
                  </a:cxn>
                  <a:cxn ang="0">
                    <a:pos x="16" y="424"/>
                  </a:cxn>
                  <a:cxn ang="0">
                    <a:pos x="0" y="325"/>
                  </a:cxn>
                  <a:cxn ang="0">
                    <a:pos x="0" y="299"/>
                  </a:cxn>
                  <a:cxn ang="0">
                    <a:pos x="129" y="299"/>
                  </a:cxn>
                  <a:cxn ang="0">
                    <a:pos x="129" y="329"/>
                  </a:cxn>
                  <a:cxn ang="0">
                    <a:pos x="133" y="395"/>
                  </a:cxn>
                  <a:cxn ang="0">
                    <a:pos x="157" y="414"/>
                  </a:cxn>
                  <a:cxn ang="0">
                    <a:pos x="173" y="409"/>
                  </a:cxn>
                  <a:cxn ang="0">
                    <a:pos x="179" y="396"/>
                  </a:cxn>
                  <a:cxn ang="0">
                    <a:pos x="180" y="340"/>
                  </a:cxn>
                  <a:cxn ang="0">
                    <a:pos x="180" y="245"/>
                  </a:cxn>
                  <a:cxn ang="0">
                    <a:pos x="174" y="209"/>
                  </a:cxn>
                  <a:cxn ang="0">
                    <a:pos x="154" y="199"/>
                  </a:cxn>
                  <a:cxn ang="0">
                    <a:pos x="139" y="204"/>
                  </a:cxn>
                  <a:cxn ang="0">
                    <a:pos x="131" y="215"/>
                  </a:cxn>
                  <a:cxn ang="0">
                    <a:pos x="129" y="241"/>
                  </a:cxn>
                  <a:cxn ang="0">
                    <a:pos x="1" y="241"/>
                  </a:cxn>
                  <a:cxn ang="0">
                    <a:pos x="6" y="0"/>
                  </a:cxn>
                  <a:cxn ang="0">
                    <a:pos x="285" y="0"/>
                  </a:cxn>
                </a:cxnLst>
                <a:rect l="0" t="0" r="r" b="b"/>
                <a:pathLst>
                  <a:path w="310" h="488">
                    <a:moveTo>
                      <a:pt x="285" y="0"/>
                    </a:moveTo>
                    <a:cubicBezTo>
                      <a:pt x="285" y="26"/>
                      <a:pt x="285" y="51"/>
                      <a:pt x="285" y="77"/>
                    </a:cubicBezTo>
                    <a:cubicBezTo>
                      <a:pt x="231" y="77"/>
                      <a:pt x="177" y="77"/>
                      <a:pt x="124" y="77"/>
                    </a:cubicBezTo>
                    <a:cubicBezTo>
                      <a:pt x="124" y="104"/>
                      <a:pt x="124" y="131"/>
                      <a:pt x="124" y="158"/>
                    </a:cubicBezTo>
                    <a:cubicBezTo>
                      <a:pt x="144" y="136"/>
                      <a:pt x="170" y="125"/>
                      <a:pt x="202" y="125"/>
                    </a:cubicBezTo>
                    <a:cubicBezTo>
                      <a:pt x="237" y="125"/>
                      <a:pt x="265" y="134"/>
                      <a:pt x="283" y="153"/>
                    </a:cubicBezTo>
                    <a:cubicBezTo>
                      <a:pt x="301" y="172"/>
                      <a:pt x="310" y="207"/>
                      <a:pt x="310" y="259"/>
                    </a:cubicBezTo>
                    <a:cubicBezTo>
                      <a:pt x="310" y="282"/>
                      <a:pt x="310" y="305"/>
                      <a:pt x="310" y="327"/>
                    </a:cubicBezTo>
                    <a:cubicBezTo>
                      <a:pt x="310" y="361"/>
                      <a:pt x="308" y="386"/>
                      <a:pt x="305" y="402"/>
                    </a:cubicBezTo>
                    <a:cubicBezTo>
                      <a:pt x="301" y="418"/>
                      <a:pt x="293" y="432"/>
                      <a:pt x="282" y="446"/>
                    </a:cubicBezTo>
                    <a:cubicBezTo>
                      <a:pt x="271" y="460"/>
                      <a:pt x="254" y="470"/>
                      <a:pt x="234" y="477"/>
                    </a:cubicBezTo>
                    <a:cubicBezTo>
                      <a:pt x="213" y="485"/>
                      <a:pt x="188" y="488"/>
                      <a:pt x="158" y="488"/>
                    </a:cubicBezTo>
                    <a:cubicBezTo>
                      <a:pt x="125" y="488"/>
                      <a:pt x="95" y="483"/>
                      <a:pt x="70" y="472"/>
                    </a:cubicBezTo>
                    <a:cubicBezTo>
                      <a:pt x="45" y="461"/>
                      <a:pt x="26" y="445"/>
                      <a:pt x="16" y="424"/>
                    </a:cubicBezTo>
                    <a:cubicBezTo>
                      <a:pt x="5" y="402"/>
                      <a:pt x="0" y="370"/>
                      <a:pt x="0" y="325"/>
                    </a:cubicBezTo>
                    <a:cubicBezTo>
                      <a:pt x="0" y="316"/>
                      <a:pt x="0" y="308"/>
                      <a:pt x="0" y="299"/>
                    </a:cubicBezTo>
                    <a:cubicBezTo>
                      <a:pt x="43" y="299"/>
                      <a:pt x="86" y="299"/>
                      <a:pt x="129" y="299"/>
                    </a:cubicBezTo>
                    <a:cubicBezTo>
                      <a:pt x="129" y="309"/>
                      <a:pt x="129" y="319"/>
                      <a:pt x="129" y="329"/>
                    </a:cubicBezTo>
                    <a:cubicBezTo>
                      <a:pt x="129" y="360"/>
                      <a:pt x="130" y="382"/>
                      <a:pt x="133" y="395"/>
                    </a:cubicBezTo>
                    <a:cubicBezTo>
                      <a:pt x="135" y="408"/>
                      <a:pt x="143" y="414"/>
                      <a:pt x="157" y="414"/>
                    </a:cubicBezTo>
                    <a:cubicBezTo>
                      <a:pt x="164" y="414"/>
                      <a:pt x="169" y="413"/>
                      <a:pt x="173" y="409"/>
                    </a:cubicBezTo>
                    <a:cubicBezTo>
                      <a:pt x="177" y="405"/>
                      <a:pt x="179" y="401"/>
                      <a:pt x="179" y="396"/>
                    </a:cubicBezTo>
                    <a:cubicBezTo>
                      <a:pt x="180" y="392"/>
                      <a:pt x="180" y="373"/>
                      <a:pt x="180" y="340"/>
                    </a:cubicBezTo>
                    <a:cubicBezTo>
                      <a:pt x="180" y="308"/>
                      <a:pt x="180" y="277"/>
                      <a:pt x="180" y="245"/>
                    </a:cubicBezTo>
                    <a:cubicBezTo>
                      <a:pt x="180" y="227"/>
                      <a:pt x="178" y="215"/>
                      <a:pt x="174" y="209"/>
                    </a:cubicBezTo>
                    <a:cubicBezTo>
                      <a:pt x="170" y="202"/>
                      <a:pt x="163" y="199"/>
                      <a:pt x="154" y="199"/>
                    </a:cubicBezTo>
                    <a:cubicBezTo>
                      <a:pt x="148" y="199"/>
                      <a:pt x="143" y="201"/>
                      <a:pt x="139" y="204"/>
                    </a:cubicBezTo>
                    <a:cubicBezTo>
                      <a:pt x="135" y="207"/>
                      <a:pt x="132" y="211"/>
                      <a:pt x="131" y="215"/>
                    </a:cubicBezTo>
                    <a:cubicBezTo>
                      <a:pt x="130" y="218"/>
                      <a:pt x="129" y="227"/>
                      <a:pt x="129" y="241"/>
                    </a:cubicBezTo>
                    <a:cubicBezTo>
                      <a:pt x="87" y="241"/>
                      <a:pt x="44" y="241"/>
                      <a:pt x="1" y="241"/>
                    </a:cubicBezTo>
                    <a:cubicBezTo>
                      <a:pt x="3" y="161"/>
                      <a:pt x="4" y="81"/>
                      <a:pt x="6" y="0"/>
                    </a:cubicBezTo>
                    <a:cubicBezTo>
                      <a:pt x="99" y="0"/>
                      <a:pt x="192" y="0"/>
                      <a:pt x="285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79" name="Freeform 235"/>
              <p:cNvSpPr>
                <a:spLocks noEditPoints="1"/>
              </p:cNvSpPr>
              <p:nvPr/>
            </p:nvSpPr>
            <p:spPr bwMode="auto">
              <a:xfrm>
                <a:off x="1880" y="2385"/>
                <a:ext cx="313" cy="499"/>
              </a:xfrm>
              <a:custGeom>
                <a:avLst/>
                <a:gdLst/>
                <a:ahLst/>
                <a:cxnLst>
                  <a:cxn ang="0">
                    <a:pos x="1303" y="1210"/>
                  </a:cxn>
                  <a:cxn ang="0">
                    <a:pos x="1288" y="1635"/>
                  </a:cxn>
                  <a:cxn ang="0">
                    <a:pos x="1192" y="1864"/>
                  </a:cxn>
                  <a:cxn ang="0">
                    <a:pos x="972" y="2023"/>
                  </a:cxn>
                  <a:cxn ang="0">
                    <a:pos x="651" y="2078"/>
                  </a:cxn>
                  <a:cxn ang="0">
                    <a:pos x="340" y="2025"/>
                  </a:cxn>
                  <a:cxn ang="0">
                    <a:pos x="116" y="1869"/>
                  </a:cxn>
                  <a:cxn ang="0">
                    <a:pos x="16" y="1641"/>
                  </a:cxn>
                  <a:cxn ang="0">
                    <a:pos x="0" y="1210"/>
                  </a:cxn>
                  <a:cxn ang="0">
                    <a:pos x="0" y="869"/>
                  </a:cxn>
                  <a:cxn ang="0">
                    <a:pos x="16" y="442"/>
                  </a:cxn>
                  <a:cxn ang="0">
                    <a:pos x="112" y="215"/>
                  </a:cxn>
                  <a:cxn ang="0">
                    <a:pos x="330" y="56"/>
                  </a:cxn>
                  <a:cxn ang="0">
                    <a:pos x="651" y="0"/>
                  </a:cxn>
                  <a:cxn ang="0">
                    <a:pos x="964" y="52"/>
                  </a:cxn>
                  <a:cxn ang="0">
                    <a:pos x="1186" y="210"/>
                  </a:cxn>
                  <a:cxn ang="0">
                    <a:pos x="1287" y="438"/>
                  </a:cxn>
                  <a:cxn ang="0">
                    <a:pos x="1303" y="869"/>
                  </a:cxn>
                  <a:cxn ang="0">
                    <a:pos x="1303" y="1210"/>
                  </a:cxn>
                  <a:cxn ang="0">
                    <a:pos x="740" y="554"/>
                  </a:cxn>
                  <a:cxn ang="0">
                    <a:pos x="724" y="376"/>
                  </a:cxn>
                  <a:cxn ang="0">
                    <a:pos x="654" y="338"/>
                  </a:cxn>
                  <a:cxn ang="0">
                    <a:pos x="587" y="369"/>
                  </a:cxn>
                  <a:cxn ang="0">
                    <a:pos x="563" y="554"/>
                  </a:cxn>
                  <a:cxn ang="0">
                    <a:pos x="563" y="1486"/>
                  </a:cxn>
                  <a:cxn ang="0">
                    <a:pos x="579" y="1700"/>
                  </a:cxn>
                  <a:cxn ang="0">
                    <a:pos x="650" y="1741"/>
                  </a:cxn>
                  <a:cxn ang="0">
                    <a:pos x="724" y="1694"/>
                  </a:cxn>
                  <a:cxn ang="0">
                    <a:pos x="740" y="1471"/>
                  </a:cxn>
                  <a:cxn ang="0">
                    <a:pos x="740" y="554"/>
                  </a:cxn>
                </a:cxnLst>
                <a:rect l="0" t="0" r="r" b="b"/>
                <a:pathLst>
                  <a:path w="1303" h="2078">
                    <a:moveTo>
                      <a:pt x="1303" y="1210"/>
                    </a:moveTo>
                    <a:cubicBezTo>
                      <a:pt x="1303" y="1410"/>
                      <a:pt x="1297" y="1552"/>
                      <a:pt x="1288" y="1635"/>
                    </a:cubicBezTo>
                    <a:cubicBezTo>
                      <a:pt x="1277" y="1718"/>
                      <a:pt x="1245" y="1794"/>
                      <a:pt x="1192" y="1864"/>
                    </a:cubicBezTo>
                    <a:cubicBezTo>
                      <a:pt x="1137" y="1933"/>
                      <a:pt x="1064" y="1985"/>
                      <a:pt x="972" y="2023"/>
                    </a:cubicBezTo>
                    <a:cubicBezTo>
                      <a:pt x="880" y="2060"/>
                      <a:pt x="773" y="2078"/>
                      <a:pt x="651" y="2078"/>
                    </a:cubicBezTo>
                    <a:cubicBezTo>
                      <a:pt x="535" y="2078"/>
                      <a:pt x="432" y="2061"/>
                      <a:pt x="340" y="2025"/>
                    </a:cubicBezTo>
                    <a:cubicBezTo>
                      <a:pt x="248" y="1990"/>
                      <a:pt x="172" y="1939"/>
                      <a:pt x="116" y="1869"/>
                    </a:cubicBezTo>
                    <a:cubicBezTo>
                      <a:pt x="61" y="1798"/>
                      <a:pt x="27" y="1723"/>
                      <a:pt x="16" y="1641"/>
                    </a:cubicBezTo>
                    <a:cubicBezTo>
                      <a:pt x="6" y="1558"/>
                      <a:pt x="0" y="1415"/>
                      <a:pt x="0" y="1210"/>
                    </a:cubicBezTo>
                    <a:cubicBezTo>
                      <a:pt x="0" y="1096"/>
                      <a:pt x="0" y="982"/>
                      <a:pt x="0" y="869"/>
                    </a:cubicBezTo>
                    <a:cubicBezTo>
                      <a:pt x="0" y="668"/>
                      <a:pt x="6" y="526"/>
                      <a:pt x="16" y="442"/>
                    </a:cubicBezTo>
                    <a:cubicBezTo>
                      <a:pt x="25" y="360"/>
                      <a:pt x="58" y="284"/>
                      <a:pt x="112" y="215"/>
                    </a:cubicBezTo>
                    <a:cubicBezTo>
                      <a:pt x="165" y="145"/>
                      <a:pt x="238" y="93"/>
                      <a:pt x="330" y="56"/>
                    </a:cubicBezTo>
                    <a:cubicBezTo>
                      <a:pt x="422" y="18"/>
                      <a:pt x="530" y="0"/>
                      <a:pt x="651" y="0"/>
                    </a:cubicBezTo>
                    <a:cubicBezTo>
                      <a:pt x="768" y="0"/>
                      <a:pt x="872" y="17"/>
                      <a:pt x="964" y="52"/>
                    </a:cubicBezTo>
                    <a:cubicBezTo>
                      <a:pt x="1056" y="88"/>
                      <a:pt x="1131" y="139"/>
                      <a:pt x="1186" y="210"/>
                    </a:cubicBezTo>
                    <a:cubicBezTo>
                      <a:pt x="1242" y="280"/>
                      <a:pt x="1276" y="355"/>
                      <a:pt x="1287" y="438"/>
                    </a:cubicBezTo>
                    <a:cubicBezTo>
                      <a:pt x="1297" y="520"/>
                      <a:pt x="1303" y="663"/>
                      <a:pt x="1303" y="869"/>
                    </a:cubicBezTo>
                    <a:cubicBezTo>
                      <a:pt x="1303" y="982"/>
                      <a:pt x="1303" y="1096"/>
                      <a:pt x="1303" y="1210"/>
                    </a:cubicBezTo>
                    <a:close/>
                    <a:moveTo>
                      <a:pt x="740" y="554"/>
                    </a:moveTo>
                    <a:cubicBezTo>
                      <a:pt x="740" y="462"/>
                      <a:pt x="734" y="402"/>
                      <a:pt x="724" y="376"/>
                    </a:cubicBezTo>
                    <a:cubicBezTo>
                      <a:pt x="712" y="350"/>
                      <a:pt x="689" y="338"/>
                      <a:pt x="654" y="338"/>
                    </a:cubicBezTo>
                    <a:cubicBezTo>
                      <a:pt x="625" y="338"/>
                      <a:pt x="602" y="347"/>
                      <a:pt x="587" y="369"/>
                    </a:cubicBezTo>
                    <a:cubicBezTo>
                      <a:pt x="571" y="390"/>
                      <a:pt x="563" y="452"/>
                      <a:pt x="563" y="554"/>
                    </a:cubicBezTo>
                    <a:cubicBezTo>
                      <a:pt x="563" y="865"/>
                      <a:pt x="563" y="1175"/>
                      <a:pt x="563" y="1486"/>
                    </a:cubicBezTo>
                    <a:cubicBezTo>
                      <a:pt x="563" y="1601"/>
                      <a:pt x="569" y="1673"/>
                      <a:pt x="579" y="1700"/>
                    </a:cubicBezTo>
                    <a:cubicBezTo>
                      <a:pt x="588" y="1727"/>
                      <a:pt x="612" y="1741"/>
                      <a:pt x="650" y="1741"/>
                    </a:cubicBezTo>
                    <a:cubicBezTo>
                      <a:pt x="689" y="1741"/>
                      <a:pt x="713" y="1725"/>
                      <a:pt x="724" y="1694"/>
                    </a:cubicBezTo>
                    <a:cubicBezTo>
                      <a:pt x="734" y="1663"/>
                      <a:pt x="740" y="1588"/>
                      <a:pt x="740" y="1471"/>
                    </a:cubicBezTo>
                    <a:cubicBezTo>
                      <a:pt x="740" y="1165"/>
                      <a:pt x="740" y="860"/>
                      <a:pt x="740" y="554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80" name="Freeform 236"/>
              <p:cNvSpPr>
                <a:spLocks/>
              </p:cNvSpPr>
              <p:nvPr/>
            </p:nvSpPr>
            <p:spPr bwMode="auto">
              <a:xfrm>
                <a:off x="2218" y="2482"/>
                <a:ext cx="278" cy="392"/>
              </a:xfrm>
              <a:custGeom>
                <a:avLst/>
                <a:gdLst/>
                <a:ahLst/>
                <a:cxnLst>
                  <a:cxn ang="0">
                    <a:pos x="1158" y="0"/>
                  </a:cxn>
                  <a:cxn ang="0">
                    <a:pos x="1158" y="342"/>
                  </a:cxn>
                  <a:cxn ang="0">
                    <a:pos x="850" y="342"/>
                  </a:cxn>
                  <a:cxn ang="0">
                    <a:pos x="850" y="1634"/>
                  </a:cxn>
                  <a:cxn ang="0">
                    <a:pos x="311" y="1634"/>
                  </a:cxn>
                  <a:cxn ang="0">
                    <a:pos x="311" y="342"/>
                  </a:cxn>
                  <a:cxn ang="0">
                    <a:pos x="0" y="342"/>
                  </a:cxn>
                  <a:cxn ang="0">
                    <a:pos x="0" y="0"/>
                  </a:cxn>
                  <a:cxn ang="0">
                    <a:pos x="1158" y="0"/>
                  </a:cxn>
                </a:cxnLst>
                <a:rect l="0" t="0" r="r" b="b"/>
                <a:pathLst>
                  <a:path w="1158" h="1634">
                    <a:moveTo>
                      <a:pt x="1158" y="0"/>
                    </a:moveTo>
                    <a:cubicBezTo>
                      <a:pt x="1158" y="114"/>
                      <a:pt x="1158" y="228"/>
                      <a:pt x="1158" y="342"/>
                    </a:cubicBezTo>
                    <a:cubicBezTo>
                      <a:pt x="1056" y="342"/>
                      <a:pt x="953" y="342"/>
                      <a:pt x="850" y="342"/>
                    </a:cubicBezTo>
                    <a:cubicBezTo>
                      <a:pt x="850" y="773"/>
                      <a:pt x="850" y="1204"/>
                      <a:pt x="850" y="1634"/>
                    </a:cubicBezTo>
                    <a:cubicBezTo>
                      <a:pt x="670" y="1634"/>
                      <a:pt x="490" y="1634"/>
                      <a:pt x="311" y="1634"/>
                    </a:cubicBezTo>
                    <a:cubicBezTo>
                      <a:pt x="311" y="1204"/>
                      <a:pt x="311" y="773"/>
                      <a:pt x="311" y="342"/>
                    </a:cubicBezTo>
                    <a:cubicBezTo>
                      <a:pt x="207" y="342"/>
                      <a:pt x="104" y="342"/>
                      <a:pt x="0" y="342"/>
                    </a:cubicBezTo>
                    <a:cubicBezTo>
                      <a:pt x="0" y="228"/>
                      <a:pt x="0" y="114"/>
                      <a:pt x="0" y="0"/>
                    </a:cubicBezTo>
                    <a:cubicBezTo>
                      <a:pt x="386" y="0"/>
                      <a:pt x="772" y="0"/>
                      <a:pt x="1158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81" name="Freeform 237"/>
              <p:cNvSpPr>
                <a:spLocks noEditPoints="1"/>
              </p:cNvSpPr>
              <p:nvPr/>
            </p:nvSpPr>
            <p:spPr bwMode="auto">
              <a:xfrm>
                <a:off x="2522" y="2482"/>
                <a:ext cx="301" cy="392"/>
              </a:xfrm>
              <a:custGeom>
                <a:avLst/>
                <a:gdLst/>
                <a:ahLst/>
                <a:cxnLst>
                  <a:cxn ang="0">
                    <a:pos x="1252" y="1203"/>
                  </a:cxn>
                  <a:cxn ang="0">
                    <a:pos x="1134" y="1543"/>
                  </a:cxn>
                  <a:cxn ang="0">
                    <a:pos x="619" y="1634"/>
                  </a:cxn>
                  <a:cxn ang="0">
                    <a:pos x="0" y="1634"/>
                  </a:cxn>
                  <a:cxn ang="0">
                    <a:pos x="0" y="0"/>
                  </a:cxn>
                  <a:cxn ang="0">
                    <a:pos x="638" y="0"/>
                  </a:cxn>
                  <a:cxn ang="0">
                    <a:pos x="1090" y="100"/>
                  </a:cxn>
                  <a:cxn ang="0">
                    <a:pos x="1213" y="441"/>
                  </a:cxn>
                  <a:cxn ang="0">
                    <a:pos x="900" y="756"/>
                  </a:cxn>
                  <a:cxn ang="0">
                    <a:pos x="1158" y="873"/>
                  </a:cxn>
                  <a:cxn ang="0">
                    <a:pos x="1252" y="1107"/>
                  </a:cxn>
                  <a:cxn ang="0">
                    <a:pos x="1252" y="1203"/>
                  </a:cxn>
                  <a:cxn ang="0">
                    <a:pos x="536" y="607"/>
                  </a:cxn>
                  <a:cxn ang="0">
                    <a:pos x="687" y="579"/>
                  </a:cxn>
                  <a:cxn ang="0">
                    <a:pos x="714" y="467"/>
                  </a:cxn>
                  <a:cxn ang="0">
                    <a:pos x="683" y="369"/>
                  </a:cxn>
                  <a:cxn ang="0">
                    <a:pos x="536" y="342"/>
                  </a:cxn>
                  <a:cxn ang="0">
                    <a:pos x="536" y="607"/>
                  </a:cxn>
                  <a:cxn ang="0">
                    <a:pos x="714" y="1127"/>
                  </a:cxn>
                  <a:cxn ang="0">
                    <a:pos x="714" y="1071"/>
                  </a:cxn>
                  <a:cxn ang="0">
                    <a:pos x="683" y="938"/>
                  </a:cxn>
                  <a:cxn ang="0">
                    <a:pos x="536" y="912"/>
                  </a:cxn>
                  <a:cxn ang="0">
                    <a:pos x="536" y="1291"/>
                  </a:cxn>
                  <a:cxn ang="0">
                    <a:pos x="679" y="1261"/>
                  </a:cxn>
                  <a:cxn ang="0">
                    <a:pos x="714" y="1127"/>
                  </a:cxn>
                </a:cxnLst>
                <a:rect l="0" t="0" r="r" b="b"/>
                <a:pathLst>
                  <a:path w="1252" h="1634">
                    <a:moveTo>
                      <a:pt x="1252" y="1203"/>
                    </a:moveTo>
                    <a:cubicBezTo>
                      <a:pt x="1252" y="1369"/>
                      <a:pt x="1212" y="1482"/>
                      <a:pt x="1134" y="1543"/>
                    </a:cubicBezTo>
                    <a:cubicBezTo>
                      <a:pt x="1056" y="1604"/>
                      <a:pt x="883" y="1634"/>
                      <a:pt x="619" y="1634"/>
                    </a:cubicBezTo>
                    <a:cubicBezTo>
                      <a:pt x="413" y="1634"/>
                      <a:pt x="206" y="1634"/>
                      <a:pt x="0" y="1634"/>
                    </a:cubicBezTo>
                    <a:cubicBezTo>
                      <a:pt x="0" y="1089"/>
                      <a:pt x="0" y="544"/>
                      <a:pt x="0" y="0"/>
                    </a:cubicBezTo>
                    <a:cubicBezTo>
                      <a:pt x="213" y="0"/>
                      <a:pt x="425" y="0"/>
                      <a:pt x="638" y="0"/>
                    </a:cubicBezTo>
                    <a:cubicBezTo>
                      <a:pt x="856" y="0"/>
                      <a:pt x="1007" y="32"/>
                      <a:pt x="1090" y="100"/>
                    </a:cubicBezTo>
                    <a:cubicBezTo>
                      <a:pt x="1171" y="167"/>
                      <a:pt x="1213" y="279"/>
                      <a:pt x="1213" y="441"/>
                    </a:cubicBezTo>
                    <a:cubicBezTo>
                      <a:pt x="1213" y="625"/>
                      <a:pt x="1108" y="730"/>
                      <a:pt x="900" y="756"/>
                    </a:cubicBezTo>
                    <a:cubicBezTo>
                      <a:pt x="1008" y="772"/>
                      <a:pt x="1096" y="811"/>
                      <a:pt x="1158" y="873"/>
                    </a:cubicBezTo>
                    <a:cubicBezTo>
                      <a:pt x="1220" y="936"/>
                      <a:pt x="1252" y="1013"/>
                      <a:pt x="1252" y="1107"/>
                    </a:cubicBezTo>
                    <a:cubicBezTo>
                      <a:pt x="1252" y="1139"/>
                      <a:pt x="1252" y="1171"/>
                      <a:pt x="1252" y="1203"/>
                    </a:cubicBezTo>
                    <a:close/>
                    <a:moveTo>
                      <a:pt x="536" y="607"/>
                    </a:moveTo>
                    <a:cubicBezTo>
                      <a:pt x="618" y="607"/>
                      <a:pt x="669" y="597"/>
                      <a:pt x="687" y="579"/>
                    </a:cubicBezTo>
                    <a:cubicBezTo>
                      <a:pt x="704" y="560"/>
                      <a:pt x="714" y="522"/>
                      <a:pt x="714" y="467"/>
                    </a:cubicBezTo>
                    <a:cubicBezTo>
                      <a:pt x="714" y="420"/>
                      <a:pt x="703" y="388"/>
                      <a:pt x="683" y="369"/>
                    </a:cubicBezTo>
                    <a:cubicBezTo>
                      <a:pt x="663" y="351"/>
                      <a:pt x="614" y="342"/>
                      <a:pt x="536" y="342"/>
                    </a:cubicBezTo>
                    <a:cubicBezTo>
                      <a:pt x="536" y="430"/>
                      <a:pt x="536" y="519"/>
                      <a:pt x="536" y="607"/>
                    </a:cubicBezTo>
                    <a:close/>
                    <a:moveTo>
                      <a:pt x="714" y="1127"/>
                    </a:moveTo>
                    <a:cubicBezTo>
                      <a:pt x="714" y="1108"/>
                      <a:pt x="714" y="1090"/>
                      <a:pt x="714" y="1071"/>
                    </a:cubicBezTo>
                    <a:cubicBezTo>
                      <a:pt x="714" y="1001"/>
                      <a:pt x="703" y="957"/>
                      <a:pt x="683" y="938"/>
                    </a:cubicBezTo>
                    <a:cubicBezTo>
                      <a:pt x="663" y="921"/>
                      <a:pt x="614" y="912"/>
                      <a:pt x="536" y="912"/>
                    </a:cubicBezTo>
                    <a:cubicBezTo>
                      <a:pt x="536" y="1038"/>
                      <a:pt x="536" y="1165"/>
                      <a:pt x="536" y="1291"/>
                    </a:cubicBezTo>
                    <a:cubicBezTo>
                      <a:pt x="608" y="1291"/>
                      <a:pt x="657" y="1281"/>
                      <a:pt x="679" y="1261"/>
                    </a:cubicBezTo>
                    <a:cubicBezTo>
                      <a:pt x="702" y="1242"/>
                      <a:pt x="714" y="1197"/>
                      <a:pt x="714" y="1127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82" name="Freeform 238"/>
              <p:cNvSpPr>
                <a:spLocks noEditPoints="1"/>
              </p:cNvSpPr>
              <p:nvPr/>
            </p:nvSpPr>
            <p:spPr bwMode="auto">
              <a:xfrm>
                <a:off x="2856" y="2474"/>
                <a:ext cx="298" cy="407"/>
              </a:xfrm>
              <a:custGeom>
                <a:avLst/>
                <a:gdLst/>
                <a:ahLst/>
                <a:cxnLst>
                  <a:cxn ang="0">
                    <a:pos x="1240" y="876"/>
                  </a:cxn>
                  <a:cxn ang="0">
                    <a:pos x="540" y="876"/>
                  </a:cxn>
                  <a:cxn ang="0">
                    <a:pos x="540" y="1229"/>
                  </a:cxn>
                  <a:cxn ang="0">
                    <a:pos x="558" y="1372"/>
                  </a:cxn>
                  <a:cxn ang="0">
                    <a:pos x="625" y="1404"/>
                  </a:cxn>
                  <a:cxn ang="0">
                    <a:pos x="707" y="1361"/>
                  </a:cxn>
                  <a:cxn ang="0">
                    <a:pos x="728" y="1197"/>
                  </a:cxn>
                  <a:cxn ang="0">
                    <a:pos x="728" y="982"/>
                  </a:cxn>
                  <a:cxn ang="0">
                    <a:pos x="1240" y="982"/>
                  </a:cxn>
                  <a:cxn ang="0">
                    <a:pos x="1240" y="1103"/>
                  </a:cxn>
                  <a:cxn ang="0">
                    <a:pos x="1220" y="1335"/>
                  </a:cxn>
                  <a:cxn ang="0">
                    <a:pos x="1122" y="1509"/>
                  </a:cxn>
                  <a:cxn ang="0">
                    <a:pos x="930" y="1647"/>
                  </a:cxn>
                  <a:cxn ang="0">
                    <a:pos x="635" y="1694"/>
                  </a:cxn>
                  <a:cxn ang="0">
                    <a:pos x="333" y="1648"/>
                  </a:cxn>
                  <a:cxn ang="0">
                    <a:pos x="130" y="1523"/>
                  </a:cxn>
                  <a:cxn ang="0">
                    <a:pos x="28" y="1348"/>
                  </a:cxn>
                  <a:cxn ang="0">
                    <a:pos x="0" y="1071"/>
                  </a:cxn>
                  <a:cxn ang="0">
                    <a:pos x="0" y="594"/>
                  </a:cxn>
                  <a:cxn ang="0">
                    <a:pos x="63" y="255"/>
                  </a:cxn>
                  <a:cxn ang="0">
                    <a:pos x="269" y="66"/>
                  </a:cxn>
                  <a:cxn ang="0">
                    <a:pos x="598" y="0"/>
                  </a:cxn>
                  <a:cxn ang="0">
                    <a:pos x="974" y="79"/>
                  </a:cxn>
                  <a:cxn ang="0">
                    <a:pos x="1181" y="290"/>
                  </a:cxn>
                  <a:cxn ang="0">
                    <a:pos x="1240" y="659"/>
                  </a:cxn>
                  <a:cxn ang="0">
                    <a:pos x="1240" y="876"/>
                  </a:cxn>
                  <a:cxn ang="0">
                    <a:pos x="698" y="610"/>
                  </a:cxn>
                  <a:cxn ang="0">
                    <a:pos x="698" y="490"/>
                  </a:cxn>
                  <a:cxn ang="0">
                    <a:pos x="683" y="327"/>
                  </a:cxn>
                  <a:cxn ang="0">
                    <a:pos x="623" y="290"/>
                  </a:cxn>
                  <a:cxn ang="0">
                    <a:pos x="554" y="320"/>
                  </a:cxn>
                  <a:cxn ang="0">
                    <a:pos x="540" y="490"/>
                  </a:cxn>
                  <a:cxn ang="0">
                    <a:pos x="540" y="610"/>
                  </a:cxn>
                  <a:cxn ang="0">
                    <a:pos x="698" y="610"/>
                  </a:cxn>
                </a:cxnLst>
                <a:rect l="0" t="0" r="r" b="b"/>
                <a:pathLst>
                  <a:path w="1240" h="1694">
                    <a:moveTo>
                      <a:pt x="1240" y="876"/>
                    </a:moveTo>
                    <a:cubicBezTo>
                      <a:pt x="1007" y="876"/>
                      <a:pt x="774" y="876"/>
                      <a:pt x="540" y="876"/>
                    </a:cubicBezTo>
                    <a:cubicBezTo>
                      <a:pt x="540" y="994"/>
                      <a:pt x="540" y="1112"/>
                      <a:pt x="540" y="1229"/>
                    </a:cubicBezTo>
                    <a:cubicBezTo>
                      <a:pt x="540" y="1303"/>
                      <a:pt x="546" y="1351"/>
                      <a:pt x="558" y="1372"/>
                    </a:cubicBezTo>
                    <a:cubicBezTo>
                      <a:pt x="570" y="1393"/>
                      <a:pt x="591" y="1404"/>
                      <a:pt x="625" y="1404"/>
                    </a:cubicBezTo>
                    <a:cubicBezTo>
                      <a:pt x="666" y="1404"/>
                      <a:pt x="693" y="1390"/>
                      <a:pt x="707" y="1361"/>
                    </a:cubicBezTo>
                    <a:cubicBezTo>
                      <a:pt x="721" y="1333"/>
                      <a:pt x="728" y="1279"/>
                      <a:pt x="728" y="1197"/>
                    </a:cubicBezTo>
                    <a:cubicBezTo>
                      <a:pt x="728" y="1125"/>
                      <a:pt x="728" y="1054"/>
                      <a:pt x="728" y="982"/>
                    </a:cubicBezTo>
                    <a:cubicBezTo>
                      <a:pt x="898" y="982"/>
                      <a:pt x="1069" y="982"/>
                      <a:pt x="1240" y="982"/>
                    </a:cubicBezTo>
                    <a:cubicBezTo>
                      <a:pt x="1240" y="1022"/>
                      <a:pt x="1240" y="1062"/>
                      <a:pt x="1240" y="1103"/>
                    </a:cubicBezTo>
                    <a:cubicBezTo>
                      <a:pt x="1240" y="1204"/>
                      <a:pt x="1233" y="1281"/>
                      <a:pt x="1220" y="1335"/>
                    </a:cubicBezTo>
                    <a:cubicBezTo>
                      <a:pt x="1205" y="1390"/>
                      <a:pt x="1172" y="1447"/>
                      <a:pt x="1122" y="1509"/>
                    </a:cubicBezTo>
                    <a:cubicBezTo>
                      <a:pt x="1072" y="1571"/>
                      <a:pt x="1007" y="1616"/>
                      <a:pt x="930" y="1647"/>
                    </a:cubicBezTo>
                    <a:cubicBezTo>
                      <a:pt x="851" y="1678"/>
                      <a:pt x="753" y="1694"/>
                      <a:pt x="635" y="1694"/>
                    </a:cubicBezTo>
                    <a:cubicBezTo>
                      <a:pt x="522" y="1694"/>
                      <a:pt x="420" y="1680"/>
                      <a:pt x="333" y="1648"/>
                    </a:cubicBezTo>
                    <a:cubicBezTo>
                      <a:pt x="246" y="1617"/>
                      <a:pt x="177" y="1576"/>
                      <a:pt x="130" y="1523"/>
                    </a:cubicBezTo>
                    <a:cubicBezTo>
                      <a:pt x="81" y="1469"/>
                      <a:pt x="47" y="1412"/>
                      <a:pt x="28" y="1348"/>
                    </a:cubicBezTo>
                    <a:cubicBezTo>
                      <a:pt x="10" y="1285"/>
                      <a:pt x="0" y="1193"/>
                      <a:pt x="0" y="1071"/>
                    </a:cubicBezTo>
                    <a:cubicBezTo>
                      <a:pt x="0" y="912"/>
                      <a:pt x="0" y="753"/>
                      <a:pt x="0" y="594"/>
                    </a:cubicBezTo>
                    <a:cubicBezTo>
                      <a:pt x="0" y="451"/>
                      <a:pt x="22" y="338"/>
                      <a:pt x="63" y="255"/>
                    </a:cubicBezTo>
                    <a:cubicBezTo>
                      <a:pt x="104" y="172"/>
                      <a:pt x="174" y="111"/>
                      <a:pt x="269" y="66"/>
                    </a:cubicBezTo>
                    <a:cubicBezTo>
                      <a:pt x="363" y="22"/>
                      <a:pt x="474" y="0"/>
                      <a:pt x="598" y="0"/>
                    </a:cubicBezTo>
                    <a:cubicBezTo>
                      <a:pt x="749" y="0"/>
                      <a:pt x="875" y="25"/>
                      <a:pt x="974" y="79"/>
                    </a:cubicBezTo>
                    <a:cubicBezTo>
                      <a:pt x="1071" y="133"/>
                      <a:pt x="1142" y="202"/>
                      <a:pt x="1181" y="290"/>
                    </a:cubicBezTo>
                    <a:cubicBezTo>
                      <a:pt x="1219" y="377"/>
                      <a:pt x="1240" y="500"/>
                      <a:pt x="1240" y="659"/>
                    </a:cubicBezTo>
                    <a:cubicBezTo>
                      <a:pt x="1240" y="731"/>
                      <a:pt x="1240" y="804"/>
                      <a:pt x="1240" y="876"/>
                    </a:cubicBezTo>
                    <a:close/>
                    <a:moveTo>
                      <a:pt x="698" y="610"/>
                    </a:moveTo>
                    <a:cubicBezTo>
                      <a:pt x="698" y="570"/>
                      <a:pt x="698" y="530"/>
                      <a:pt x="698" y="490"/>
                    </a:cubicBezTo>
                    <a:cubicBezTo>
                      <a:pt x="698" y="405"/>
                      <a:pt x="693" y="351"/>
                      <a:pt x="683" y="327"/>
                    </a:cubicBezTo>
                    <a:cubicBezTo>
                      <a:pt x="674" y="302"/>
                      <a:pt x="654" y="290"/>
                      <a:pt x="623" y="290"/>
                    </a:cubicBezTo>
                    <a:cubicBezTo>
                      <a:pt x="586" y="290"/>
                      <a:pt x="563" y="299"/>
                      <a:pt x="554" y="320"/>
                    </a:cubicBezTo>
                    <a:cubicBezTo>
                      <a:pt x="545" y="341"/>
                      <a:pt x="540" y="398"/>
                      <a:pt x="540" y="490"/>
                    </a:cubicBezTo>
                    <a:cubicBezTo>
                      <a:pt x="540" y="530"/>
                      <a:pt x="540" y="570"/>
                      <a:pt x="540" y="610"/>
                    </a:cubicBezTo>
                    <a:cubicBezTo>
                      <a:pt x="593" y="610"/>
                      <a:pt x="646" y="610"/>
                      <a:pt x="698" y="610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83" name="Freeform 239"/>
              <p:cNvSpPr>
                <a:spLocks/>
              </p:cNvSpPr>
              <p:nvPr/>
            </p:nvSpPr>
            <p:spPr bwMode="auto">
              <a:xfrm>
                <a:off x="3175" y="2482"/>
                <a:ext cx="278" cy="392"/>
              </a:xfrm>
              <a:custGeom>
                <a:avLst/>
                <a:gdLst/>
                <a:ahLst/>
                <a:cxnLst>
                  <a:cxn ang="0">
                    <a:pos x="1158" y="0"/>
                  </a:cxn>
                  <a:cxn ang="0">
                    <a:pos x="1158" y="342"/>
                  </a:cxn>
                  <a:cxn ang="0">
                    <a:pos x="849" y="342"/>
                  </a:cxn>
                  <a:cxn ang="0">
                    <a:pos x="849" y="1634"/>
                  </a:cxn>
                  <a:cxn ang="0">
                    <a:pos x="310" y="1634"/>
                  </a:cxn>
                  <a:cxn ang="0">
                    <a:pos x="310" y="342"/>
                  </a:cxn>
                  <a:cxn ang="0">
                    <a:pos x="0" y="342"/>
                  </a:cxn>
                  <a:cxn ang="0">
                    <a:pos x="0" y="0"/>
                  </a:cxn>
                  <a:cxn ang="0">
                    <a:pos x="1158" y="0"/>
                  </a:cxn>
                </a:cxnLst>
                <a:rect l="0" t="0" r="r" b="b"/>
                <a:pathLst>
                  <a:path w="1158" h="1634">
                    <a:moveTo>
                      <a:pt x="1158" y="0"/>
                    </a:moveTo>
                    <a:cubicBezTo>
                      <a:pt x="1158" y="114"/>
                      <a:pt x="1158" y="228"/>
                      <a:pt x="1158" y="342"/>
                    </a:cubicBezTo>
                    <a:cubicBezTo>
                      <a:pt x="1055" y="342"/>
                      <a:pt x="952" y="342"/>
                      <a:pt x="849" y="342"/>
                    </a:cubicBezTo>
                    <a:cubicBezTo>
                      <a:pt x="849" y="773"/>
                      <a:pt x="849" y="1204"/>
                      <a:pt x="849" y="1634"/>
                    </a:cubicBezTo>
                    <a:cubicBezTo>
                      <a:pt x="670" y="1634"/>
                      <a:pt x="490" y="1634"/>
                      <a:pt x="310" y="1634"/>
                    </a:cubicBezTo>
                    <a:cubicBezTo>
                      <a:pt x="310" y="1204"/>
                      <a:pt x="310" y="773"/>
                      <a:pt x="310" y="342"/>
                    </a:cubicBezTo>
                    <a:cubicBezTo>
                      <a:pt x="207" y="342"/>
                      <a:pt x="104" y="342"/>
                      <a:pt x="0" y="342"/>
                    </a:cubicBezTo>
                    <a:cubicBezTo>
                      <a:pt x="0" y="228"/>
                      <a:pt x="0" y="114"/>
                      <a:pt x="0" y="0"/>
                    </a:cubicBezTo>
                    <a:cubicBezTo>
                      <a:pt x="386" y="0"/>
                      <a:pt x="772" y="0"/>
                      <a:pt x="1158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84" name="Freeform 240"/>
              <p:cNvSpPr>
                <a:spLocks noEditPoints="1"/>
              </p:cNvSpPr>
              <p:nvPr/>
            </p:nvSpPr>
            <p:spPr bwMode="auto">
              <a:xfrm>
                <a:off x="3479" y="2562"/>
                <a:ext cx="98" cy="312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408" y="405"/>
                  </a:cxn>
                  <a:cxn ang="0">
                    <a:pos x="0" y="405"/>
                  </a:cxn>
                  <a:cxn ang="0">
                    <a:pos x="0" y="0"/>
                  </a:cxn>
                  <a:cxn ang="0">
                    <a:pos x="408" y="0"/>
                  </a:cxn>
                  <a:cxn ang="0">
                    <a:pos x="408" y="892"/>
                  </a:cxn>
                  <a:cxn ang="0">
                    <a:pos x="408" y="1298"/>
                  </a:cxn>
                  <a:cxn ang="0">
                    <a:pos x="0" y="1298"/>
                  </a:cxn>
                  <a:cxn ang="0">
                    <a:pos x="0" y="892"/>
                  </a:cxn>
                  <a:cxn ang="0">
                    <a:pos x="408" y="892"/>
                  </a:cxn>
                </a:cxnLst>
                <a:rect l="0" t="0" r="r" b="b"/>
                <a:pathLst>
                  <a:path w="408" h="1298">
                    <a:moveTo>
                      <a:pt x="408" y="0"/>
                    </a:moveTo>
                    <a:cubicBezTo>
                      <a:pt x="408" y="135"/>
                      <a:pt x="408" y="270"/>
                      <a:pt x="408" y="405"/>
                    </a:cubicBezTo>
                    <a:cubicBezTo>
                      <a:pt x="272" y="405"/>
                      <a:pt x="136" y="405"/>
                      <a:pt x="0" y="405"/>
                    </a:cubicBezTo>
                    <a:cubicBezTo>
                      <a:pt x="0" y="270"/>
                      <a:pt x="0" y="135"/>
                      <a:pt x="0" y="0"/>
                    </a:cubicBezTo>
                    <a:cubicBezTo>
                      <a:pt x="136" y="0"/>
                      <a:pt x="272" y="0"/>
                      <a:pt x="408" y="0"/>
                    </a:cubicBezTo>
                    <a:close/>
                    <a:moveTo>
                      <a:pt x="408" y="892"/>
                    </a:moveTo>
                    <a:cubicBezTo>
                      <a:pt x="408" y="1027"/>
                      <a:pt x="408" y="1163"/>
                      <a:pt x="408" y="1298"/>
                    </a:cubicBezTo>
                    <a:cubicBezTo>
                      <a:pt x="272" y="1298"/>
                      <a:pt x="136" y="1298"/>
                      <a:pt x="0" y="1298"/>
                    </a:cubicBezTo>
                    <a:cubicBezTo>
                      <a:pt x="0" y="1163"/>
                      <a:pt x="0" y="1027"/>
                      <a:pt x="0" y="892"/>
                    </a:cubicBezTo>
                    <a:cubicBezTo>
                      <a:pt x="136" y="892"/>
                      <a:pt x="272" y="892"/>
                      <a:pt x="408" y="892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85" name="Freeform 241"/>
              <p:cNvSpPr>
                <a:spLocks/>
              </p:cNvSpPr>
              <p:nvPr/>
            </p:nvSpPr>
            <p:spPr bwMode="auto">
              <a:xfrm>
                <a:off x="3722" y="2386"/>
                <a:ext cx="297" cy="488"/>
              </a:xfrm>
              <a:custGeom>
                <a:avLst/>
                <a:gdLst/>
                <a:ahLst/>
                <a:cxnLst>
                  <a:cxn ang="0">
                    <a:pos x="1189" y="1692"/>
                  </a:cxn>
                  <a:cxn ang="0">
                    <a:pos x="1189" y="2032"/>
                  </a:cxn>
                  <a:cxn ang="0">
                    <a:pos x="0" y="2032"/>
                  </a:cxn>
                  <a:cxn ang="0">
                    <a:pos x="0" y="1748"/>
                  </a:cxn>
                  <a:cxn ang="0">
                    <a:pos x="629" y="762"/>
                  </a:cxn>
                  <a:cxn ang="0">
                    <a:pos x="727" y="468"/>
                  </a:cxn>
                  <a:cxn ang="0">
                    <a:pos x="698" y="346"/>
                  </a:cxn>
                  <a:cxn ang="0">
                    <a:pos x="606" y="307"/>
                  </a:cxn>
                  <a:cxn ang="0">
                    <a:pos x="515" y="351"/>
                  </a:cxn>
                  <a:cxn ang="0">
                    <a:pos x="484" y="527"/>
                  </a:cxn>
                  <a:cxn ang="0">
                    <a:pos x="484" y="717"/>
                  </a:cxn>
                  <a:cxn ang="0">
                    <a:pos x="0" y="717"/>
                  </a:cxn>
                  <a:cxn ang="0">
                    <a:pos x="0" y="644"/>
                  </a:cxn>
                  <a:cxn ang="0">
                    <a:pos x="19" y="379"/>
                  </a:cxn>
                  <a:cxn ang="0">
                    <a:pos x="111" y="190"/>
                  </a:cxn>
                  <a:cxn ang="0">
                    <a:pos x="302" y="48"/>
                  </a:cxn>
                  <a:cxn ang="0">
                    <a:pos x="584" y="0"/>
                  </a:cxn>
                  <a:cxn ang="0">
                    <a:pos x="1073" y="147"/>
                  </a:cxn>
                  <a:cxn ang="0">
                    <a:pos x="1237" y="520"/>
                  </a:cxn>
                  <a:cxn ang="0">
                    <a:pos x="1144" y="882"/>
                  </a:cxn>
                  <a:cxn ang="0">
                    <a:pos x="595" y="1692"/>
                  </a:cxn>
                  <a:cxn ang="0">
                    <a:pos x="1189" y="1692"/>
                  </a:cxn>
                </a:cxnLst>
                <a:rect l="0" t="0" r="r" b="b"/>
                <a:pathLst>
                  <a:path w="1237" h="2032">
                    <a:moveTo>
                      <a:pt x="1189" y="1692"/>
                    </a:moveTo>
                    <a:cubicBezTo>
                      <a:pt x="1189" y="1806"/>
                      <a:pt x="1189" y="1919"/>
                      <a:pt x="1189" y="2032"/>
                    </a:cubicBezTo>
                    <a:cubicBezTo>
                      <a:pt x="793" y="2032"/>
                      <a:pt x="396" y="2032"/>
                      <a:pt x="0" y="2032"/>
                    </a:cubicBezTo>
                    <a:cubicBezTo>
                      <a:pt x="0" y="1937"/>
                      <a:pt x="0" y="1843"/>
                      <a:pt x="0" y="1748"/>
                    </a:cubicBezTo>
                    <a:cubicBezTo>
                      <a:pt x="347" y="1214"/>
                      <a:pt x="563" y="890"/>
                      <a:pt x="629" y="762"/>
                    </a:cubicBezTo>
                    <a:cubicBezTo>
                      <a:pt x="693" y="636"/>
                      <a:pt x="727" y="538"/>
                      <a:pt x="727" y="468"/>
                    </a:cubicBezTo>
                    <a:cubicBezTo>
                      <a:pt x="727" y="414"/>
                      <a:pt x="718" y="373"/>
                      <a:pt x="698" y="346"/>
                    </a:cubicBezTo>
                    <a:cubicBezTo>
                      <a:pt x="678" y="320"/>
                      <a:pt x="647" y="307"/>
                      <a:pt x="606" y="307"/>
                    </a:cubicBezTo>
                    <a:cubicBezTo>
                      <a:pt x="564" y="307"/>
                      <a:pt x="535" y="321"/>
                      <a:pt x="515" y="351"/>
                    </a:cubicBezTo>
                    <a:cubicBezTo>
                      <a:pt x="495" y="381"/>
                      <a:pt x="484" y="440"/>
                      <a:pt x="484" y="527"/>
                    </a:cubicBezTo>
                    <a:cubicBezTo>
                      <a:pt x="484" y="590"/>
                      <a:pt x="484" y="654"/>
                      <a:pt x="484" y="717"/>
                    </a:cubicBezTo>
                    <a:cubicBezTo>
                      <a:pt x="323" y="717"/>
                      <a:pt x="161" y="717"/>
                      <a:pt x="0" y="717"/>
                    </a:cubicBezTo>
                    <a:cubicBezTo>
                      <a:pt x="0" y="693"/>
                      <a:pt x="0" y="668"/>
                      <a:pt x="0" y="644"/>
                    </a:cubicBezTo>
                    <a:cubicBezTo>
                      <a:pt x="0" y="532"/>
                      <a:pt x="7" y="445"/>
                      <a:pt x="19" y="379"/>
                    </a:cubicBezTo>
                    <a:cubicBezTo>
                      <a:pt x="31" y="315"/>
                      <a:pt x="62" y="253"/>
                      <a:pt x="111" y="190"/>
                    </a:cubicBezTo>
                    <a:cubicBezTo>
                      <a:pt x="160" y="126"/>
                      <a:pt x="223" y="81"/>
                      <a:pt x="302" y="48"/>
                    </a:cubicBezTo>
                    <a:cubicBezTo>
                      <a:pt x="381" y="15"/>
                      <a:pt x="475" y="0"/>
                      <a:pt x="584" y="0"/>
                    </a:cubicBezTo>
                    <a:cubicBezTo>
                      <a:pt x="800" y="0"/>
                      <a:pt x="963" y="48"/>
                      <a:pt x="1073" y="147"/>
                    </a:cubicBezTo>
                    <a:cubicBezTo>
                      <a:pt x="1181" y="246"/>
                      <a:pt x="1237" y="369"/>
                      <a:pt x="1237" y="520"/>
                    </a:cubicBezTo>
                    <a:cubicBezTo>
                      <a:pt x="1237" y="634"/>
                      <a:pt x="1205" y="754"/>
                      <a:pt x="1144" y="882"/>
                    </a:cubicBezTo>
                    <a:cubicBezTo>
                      <a:pt x="1082" y="1009"/>
                      <a:pt x="895" y="1277"/>
                      <a:pt x="595" y="1692"/>
                    </a:cubicBezTo>
                    <a:cubicBezTo>
                      <a:pt x="793" y="1692"/>
                      <a:pt x="991" y="1692"/>
                      <a:pt x="1189" y="1692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86" name="Freeform 242"/>
              <p:cNvSpPr>
                <a:spLocks/>
              </p:cNvSpPr>
              <p:nvPr/>
            </p:nvSpPr>
            <p:spPr bwMode="auto">
              <a:xfrm>
                <a:off x="4056" y="2395"/>
                <a:ext cx="310" cy="488"/>
              </a:xfrm>
              <a:custGeom>
                <a:avLst/>
                <a:gdLst/>
                <a:ahLst/>
                <a:cxnLst>
                  <a:cxn ang="0">
                    <a:pos x="1188" y="0"/>
                  </a:cxn>
                  <a:cxn ang="0">
                    <a:pos x="1188" y="319"/>
                  </a:cxn>
                  <a:cxn ang="0">
                    <a:pos x="518" y="319"/>
                  </a:cxn>
                  <a:cxn ang="0">
                    <a:pos x="518" y="658"/>
                  </a:cxn>
                  <a:cxn ang="0">
                    <a:pos x="841" y="521"/>
                  </a:cxn>
                  <a:cxn ang="0">
                    <a:pos x="1179" y="636"/>
                  </a:cxn>
                  <a:cxn ang="0">
                    <a:pos x="1293" y="1079"/>
                  </a:cxn>
                  <a:cxn ang="0">
                    <a:pos x="1293" y="1364"/>
                  </a:cxn>
                  <a:cxn ang="0">
                    <a:pos x="1272" y="1674"/>
                  </a:cxn>
                  <a:cxn ang="0">
                    <a:pos x="1177" y="1858"/>
                  </a:cxn>
                  <a:cxn ang="0">
                    <a:pos x="976" y="1987"/>
                  </a:cxn>
                  <a:cxn ang="0">
                    <a:pos x="661" y="2032"/>
                  </a:cxn>
                  <a:cxn ang="0">
                    <a:pos x="293" y="1965"/>
                  </a:cxn>
                  <a:cxn ang="0">
                    <a:pos x="67" y="1765"/>
                  </a:cxn>
                  <a:cxn ang="0">
                    <a:pos x="0" y="1354"/>
                  </a:cxn>
                  <a:cxn ang="0">
                    <a:pos x="0" y="1245"/>
                  </a:cxn>
                  <a:cxn ang="0">
                    <a:pos x="540" y="1245"/>
                  </a:cxn>
                  <a:cxn ang="0">
                    <a:pos x="540" y="1370"/>
                  </a:cxn>
                  <a:cxn ang="0">
                    <a:pos x="555" y="1644"/>
                  </a:cxn>
                  <a:cxn ang="0">
                    <a:pos x="657" y="1726"/>
                  </a:cxn>
                  <a:cxn ang="0">
                    <a:pos x="722" y="1702"/>
                  </a:cxn>
                  <a:cxn ang="0">
                    <a:pos x="749" y="1652"/>
                  </a:cxn>
                  <a:cxn ang="0">
                    <a:pos x="753" y="1417"/>
                  </a:cxn>
                  <a:cxn ang="0">
                    <a:pos x="753" y="1021"/>
                  </a:cxn>
                  <a:cxn ang="0">
                    <a:pos x="727" y="868"/>
                  </a:cxn>
                  <a:cxn ang="0">
                    <a:pos x="643" y="828"/>
                  </a:cxn>
                  <a:cxn ang="0">
                    <a:pos x="580" y="849"/>
                  </a:cxn>
                  <a:cxn ang="0">
                    <a:pos x="548" y="893"/>
                  </a:cxn>
                  <a:cxn ang="0">
                    <a:pos x="540" y="1005"/>
                  </a:cxn>
                  <a:cxn ang="0">
                    <a:pos x="5" y="1005"/>
                  </a:cxn>
                  <a:cxn ang="0">
                    <a:pos x="28" y="0"/>
                  </a:cxn>
                  <a:cxn ang="0">
                    <a:pos x="1188" y="0"/>
                  </a:cxn>
                </a:cxnLst>
                <a:rect l="0" t="0" r="r" b="b"/>
                <a:pathLst>
                  <a:path w="1293" h="2032">
                    <a:moveTo>
                      <a:pt x="1188" y="0"/>
                    </a:moveTo>
                    <a:cubicBezTo>
                      <a:pt x="1188" y="106"/>
                      <a:pt x="1188" y="213"/>
                      <a:pt x="1188" y="319"/>
                    </a:cubicBezTo>
                    <a:cubicBezTo>
                      <a:pt x="964" y="319"/>
                      <a:pt x="741" y="319"/>
                      <a:pt x="518" y="319"/>
                    </a:cubicBezTo>
                    <a:cubicBezTo>
                      <a:pt x="518" y="432"/>
                      <a:pt x="518" y="545"/>
                      <a:pt x="518" y="658"/>
                    </a:cubicBezTo>
                    <a:cubicBezTo>
                      <a:pt x="601" y="566"/>
                      <a:pt x="709" y="521"/>
                      <a:pt x="841" y="521"/>
                    </a:cubicBezTo>
                    <a:cubicBezTo>
                      <a:pt x="990" y="521"/>
                      <a:pt x="1104" y="558"/>
                      <a:pt x="1179" y="636"/>
                    </a:cubicBezTo>
                    <a:cubicBezTo>
                      <a:pt x="1255" y="714"/>
                      <a:pt x="1293" y="861"/>
                      <a:pt x="1293" y="1079"/>
                    </a:cubicBezTo>
                    <a:cubicBezTo>
                      <a:pt x="1293" y="1174"/>
                      <a:pt x="1293" y="1269"/>
                      <a:pt x="1293" y="1364"/>
                    </a:cubicBezTo>
                    <a:cubicBezTo>
                      <a:pt x="1293" y="1505"/>
                      <a:pt x="1286" y="1609"/>
                      <a:pt x="1272" y="1674"/>
                    </a:cubicBezTo>
                    <a:cubicBezTo>
                      <a:pt x="1257" y="1740"/>
                      <a:pt x="1224" y="1802"/>
                      <a:pt x="1177" y="1858"/>
                    </a:cubicBezTo>
                    <a:cubicBezTo>
                      <a:pt x="1129" y="1915"/>
                      <a:pt x="1062" y="1957"/>
                      <a:pt x="976" y="1987"/>
                    </a:cubicBezTo>
                    <a:cubicBezTo>
                      <a:pt x="889" y="2018"/>
                      <a:pt x="785" y="2032"/>
                      <a:pt x="661" y="2032"/>
                    </a:cubicBezTo>
                    <a:cubicBezTo>
                      <a:pt x="522" y="2032"/>
                      <a:pt x="398" y="2011"/>
                      <a:pt x="293" y="1965"/>
                    </a:cubicBezTo>
                    <a:cubicBezTo>
                      <a:pt x="187" y="1920"/>
                      <a:pt x="110" y="1854"/>
                      <a:pt x="67" y="1765"/>
                    </a:cubicBezTo>
                    <a:cubicBezTo>
                      <a:pt x="23" y="1676"/>
                      <a:pt x="0" y="1540"/>
                      <a:pt x="0" y="1354"/>
                    </a:cubicBezTo>
                    <a:cubicBezTo>
                      <a:pt x="0" y="1318"/>
                      <a:pt x="0" y="1282"/>
                      <a:pt x="0" y="1245"/>
                    </a:cubicBezTo>
                    <a:cubicBezTo>
                      <a:pt x="180" y="1245"/>
                      <a:pt x="360" y="1245"/>
                      <a:pt x="540" y="1245"/>
                    </a:cubicBezTo>
                    <a:cubicBezTo>
                      <a:pt x="540" y="1287"/>
                      <a:pt x="540" y="1328"/>
                      <a:pt x="540" y="1370"/>
                    </a:cubicBezTo>
                    <a:cubicBezTo>
                      <a:pt x="540" y="1499"/>
                      <a:pt x="546" y="1590"/>
                      <a:pt x="555" y="1644"/>
                    </a:cubicBezTo>
                    <a:cubicBezTo>
                      <a:pt x="564" y="1699"/>
                      <a:pt x="599" y="1726"/>
                      <a:pt x="657" y="1726"/>
                    </a:cubicBezTo>
                    <a:cubicBezTo>
                      <a:pt x="683" y="1726"/>
                      <a:pt x="705" y="1718"/>
                      <a:pt x="722" y="1702"/>
                    </a:cubicBezTo>
                    <a:cubicBezTo>
                      <a:pt x="738" y="1686"/>
                      <a:pt x="747" y="1670"/>
                      <a:pt x="749" y="1652"/>
                    </a:cubicBezTo>
                    <a:cubicBezTo>
                      <a:pt x="750" y="1633"/>
                      <a:pt x="751" y="1556"/>
                      <a:pt x="753" y="1417"/>
                    </a:cubicBezTo>
                    <a:cubicBezTo>
                      <a:pt x="753" y="1285"/>
                      <a:pt x="753" y="1153"/>
                      <a:pt x="753" y="1021"/>
                    </a:cubicBezTo>
                    <a:cubicBezTo>
                      <a:pt x="753" y="946"/>
                      <a:pt x="745" y="896"/>
                      <a:pt x="727" y="868"/>
                    </a:cubicBezTo>
                    <a:cubicBezTo>
                      <a:pt x="710" y="841"/>
                      <a:pt x="682" y="828"/>
                      <a:pt x="643" y="828"/>
                    </a:cubicBezTo>
                    <a:cubicBezTo>
                      <a:pt x="618" y="828"/>
                      <a:pt x="598" y="835"/>
                      <a:pt x="580" y="849"/>
                    </a:cubicBezTo>
                    <a:cubicBezTo>
                      <a:pt x="563" y="862"/>
                      <a:pt x="552" y="877"/>
                      <a:pt x="548" y="893"/>
                    </a:cubicBezTo>
                    <a:cubicBezTo>
                      <a:pt x="543" y="909"/>
                      <a:pt x="540" y="947"/>
                      <a:pt x="540" y="1005"/>
                    </a:cubicBezTo>
                    <a:cubicBezTo>
                      <a:pt x="362" y="1005"/>
                      <a:pt x="184" y="1005"/>
                      <a:pt x="5" y="1005"/>
                    </a:cubicBezTo>
                    <a:cubicBezTo>
                      <a:pt x="13" y="670"/>
                      <a:pt x="21" y="335"/>
                      <a:pt x="28" y="0"/>
                    </a:cubicBezTo>
                    <a:cubicBezTo>
                      <a:pt x="414" y="0"/>
                      <a:pt x="801" y="0"/>
                      <a:pt x="1188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87" name="Freeform 243"/>
              <p:cNvSpPr>
                <a:spLocks noEditPoints="1"/>
              </p:cNvSpPr>
              <p:nvPr/>
            </p:nvSpPr>
            <p:spPr bwMode="auto">
              <a:xfrm>
                <a:off x="1880" y="2385"/>
                <a:ext cx="313" cy="499"/>
              </a:xfrm>
              <a:custGeom>
                <a:avLst/>
                <a:gdLst/>
                <a:ahLst/>
                <a:cxnLst>
                  <a:cxn ang="0">
                    <a:pos x="1303" y="1210"/>
                  </a:cxn>
                  <a:cxn ang="0">
                    <a:pos x="1288" y="1635"/>
                  </a:cxn>
                  <a:cxn ang="0">
                    <a:pos x="1192" y="1864"/>
                  </a:cxn>
                  <a:cxn ang="0">
                    <a:pos x="972" y="2023"/>
                  </a:cxn>
                  <a:cxn ang="0">
                    <a:pos x="651" y="2078"/>
                  </a:cxn>
                  <a:cxn ang="0">
                    <a:pos x="340" y="2025"/>
                  </a:cxn>
                  <a:cxn ang="0">
                    <a:pos x="116" y="1869"/>
                  </a:cxn>
                  <a:cxn ang="0">
                    <a:pos x="16" y="1641"/>
                  </a:cxn>
                  <a:cxn ang="0">
                    <a:pos x="0" y="1210"/>
                  </a:cxn>
                  <a:cxn ang="0">
                    <a:pos x="0" y="869"/>
                  </a:cxn>
                  <a:cxn ang="0">
                    <a:pos x="16" y="442"/>
                  </a:cxn>
                  <a:cxn ang="0">
                    <a:pos x="112" y="215"/>
                  </a:cxn>
                  <a:cxn ang="0">
                    <a:pos x="330" y="56"/>
                  </a:cxn>
                  <a:cxn ang="0">
                    <a:pos x="651" y="0"/>
                  </a:cxn>
                  <a:cxn ang="0">
                    <a:pos x="964" y="52"/>
                  </a:cxn>
                  <a:cxn ang="0">
                    <a:pos x="1186" y="210"/>
                  </a:cxn>
                  <a:cxn ang="0">
                    <a:pos x="1287" y="438"/>
                  </a:cxn>
                  <a:cxn ang="0">
                    <a:pos x="1303" y="869"/>
                  </a:cxn>
                  <a:cxn ang="0">
                    <a:pos x="1303" y="1210"/>
                  </a:cxn>
                  <a:cxn ang="0">
                    <a:pos x="740" y="554"/>
                  </a:cxn>
                  <a:cxn ang="0">
                    <a:pos x="724" y="376"/>
                  </a:cxn>
                  <a:cxn ang="0">
                    <a:pos x="654" y="338"/>
                  </a:cxn>
                  <a:cxn ang="0">
                    <a:pos x="587" y="369"/>
                  </a:cxn>
                  <a:cxn ang="0">
                    <a:pos x="563" y="554"/>
                  </a:cxn>
                  <a:cxn ang="0">
                    <a:pos x="563" y="1486"/>
                  </a:cxn>
                  <a:cxn ang="0">
                    <a:pos x="579" y="1700"/>
                  </a:cxn>
                  <a:cxn ang="0">
                    <a:pos x="650" y="1741"/>
                  </a:cxn>
                  <a:cxn ang="0">
                    <a:pos x="724" y="1694"/>
                  </a:cxn>
                  <a:cxn ang="0">
                    <a:pos x="740" y="1471"/>
                  </a:cxn>
                  <a:cxn ang="0">
                    <a:pos x="740" y="554"/>
                  </a:cxn>
                </a:cxnLst>
                <a:rect l="0" t="0" r="r" b="b"/>
                <a:pathLst>
                  <a:path w="1303" h="2078">
                    <a:moveTo>
                      <a:pt x="1303" y="1210"/>
                    </a:moveTo>
                    <a:cubicBezTo>
                      <a:pt x="1303" y="1410"/>
                      <a:pt x="1297" y="1552"/>
                      <a:pt x="1288" y="1635"/>
                    </a:cubicBezTo>
                    <a:cubicBezTo>
                      <a:pt x="1277" y="1718"/>
                      <a:pt x="1245" y="1794"/>
                      <a:pt x="1192" y="1864"/>
                    </a:cubicBezTo>
                    <a:cubicBezTo>
                      <a:pt x="1137" y="1933"/>
                      <a:pt x="1064" y="1985"/>
                      <a:pt x="972" y="2023"/>
                    </a:cubicBezTo>
                    <a:cubicBezTo>
                      <a:pt x="880" y="2060"/>
                      <a:pt x="773" y="2078"/>
                      <a:pt x="651" y="2078"/>
                    </a:cubicBezTo>
                    <a:cubicBezTo>
                      <a:pt x="535" y="2078"/>
                      <a:pt x="432" y="2061"/>
                      <a:pt x="340" y="2025"/>
                    </a:cubicBezTo>
                    <a:cubicBezTo>
                      <a:pt x="248" y="1990"/>
                      <a:pt x="172" y="1939"/>
                      <a:pt x="116" y="1869"/>
                    </a:cubicBezTo>
                    <a:cubicBezTo>
                      <a:pt x="61" y="1798"/>
                      <a:pt x="27" y="1723"/>
                      <a:pt x="16" y="1641"/>
                    </a:cubicBezTo>
                    <a:cubicBezTo>
                      <a:pt x="6" y="1558"/>
                      <a:pt x="0" y="1415"/>
                      <a:pt x="0" y="1210"/>
                    </a:cubicBezTo>
                    <a:cubicBezTo>
                      <a:pt x="0" y="1096"/>
                      <a:pt x="0" y="982"/>
                      <a:pt x="0" y="869"/>
                    </a:cubicBezTo>
                    <a:cubicBezTo>
                      <a:pt x="0" y="668"/>
                      <a:pt x="6" y="526"/>
                      <a:pt x="16" y="442"/>
                    </a:cubicBezTo>
                    <a:cubicBezTo>
                      <a:pt x="25" y="360"/>
                      <a:pt x="58" y="284"/>
                      <a:pt x="112" y="215"/>
                    </a:cubicBezTo>
                    <a:cubicBezTo>
                      <a:pt x="165" y="145"/>
                      <a:pt x="238" y="93"/>
                      <a:pt x="330" y="56"/>
                    </a:cubicBezTo>
                    <a:cubicBezTo>
                      <a:pt x="422" y="18"/>
                      <a:pt x="530" y="0"/>
                      <a:pt x="651" y="0"/>
                    </a:cubicBezTo>
                    <a:cubicBezTo>
                      <a:pt x="768" y="0"/>
                      <a:pt x="872" y="17"/>
                      <a:pt x="964" y="52"/>
                    </a:cubicBezTo>
                    <a:cubicBezTo>
                      <a:pt x="1056" y="88"/>
                      <a:pt x="1131" y="139"/>
                      <a:pt x="1186" y="210"/>
                    </a:cubicBezTo>
                    <a:cubicBezTo>
                      <a:pt x="1242" y="280"/>
                      <a:pt x="1276" y="355"/>
                      <a:pt x="1287" y="438"/>
                    </a:cubicBezTo>
                    <a:cubicBezTo>
                      <a:pt x="1297" y="520"/>
                      <a:pt x="1303" y="663"/>
                      <a:pt x="1303" y="869"/>
                    </a:cubicBezTo>
                    <a:cubicBezTo>
                      <a:pt x="1303" y="982"/>
                      <a:pt x="1303" y="1096"/>
                      <a:pt x="1303" y="1210"/>
                    </a:cubicBezTo>
                    <a:close/>
                    <a:moveTo>
                      <a:pt x="740" y="554"/>
                    </a:moveTo>
                    <a:cubicBezTo>
                      <a:pt x="740" y="462"/>
                      <a:pt x="734" y="402"/>
                      <a:pt x="724" y="376"/>
                    </a:cubicBezTo>
                    <a:cubicBezTo>
                      <a:pt x="712" y="350"/>
                      <a:pt x="689" y="338"/>
                      <a:pt x="654" y="338"/>
                    </a:cubicBezTo>
                    <a:cubicBezTo>
                      <a:pt x="625" y="338"/>
                      <a:pt x="602" y="347"/>
                      <a:pt x="587" y="369"/>
                    </a:cubicBezTo>
                    <a:cubicBezTo>
                      <a:pt x="571" y="390"/>
                      <a:pt x="563" y="452"/>
                      <a:pt x="563" y="554"/>
                    </a:cubicBezTo>
                    <a:cubicBezTo>
                      <a:pt x="563" y="865"/>
                      <a:pt x="563" y="1175"/>
                      <a:pt x="563" y="1486"/>
                    </a:cubicBezTo>
                    <a:cubicBezTo>
                      <a:pt x="563" y="1601"/>
                      <a:pt x="569" y="1673"/>
                      <a:pt x="579" y="1700"/>
                    </a:cubicBezTo>
                    <a:cubicBezTo>
                      <a:pt x="588" y="1727"/>
                      <a:pt x="612" y="1741"/>
                      <a:pt x="650" y="1741"/>
                    </a:cubicBezTo>
                    <a:cubicBezTo>
                      <a:pt x="689" y="1741"/>
                      <a:pt x="713" y="1725"/>
                      <a:pt x="724" y="1694"/>
                    </a:cubicBezTo>
                    <a:cubicBezTo>
                      <a:pt x="734" y="1663"/>
                      <a:pt x="740" y="1588"/>
                      <a:pt x="740" y="1471"/>
                    </a:cubicBezTo>
                    <a:cubicBezTo>
                      <a:pt x="740" y="1165"/>
                      <a:pt x="740" y="860"/>
                      <a:pt x="740" y="554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88" name="Freeform 244"/>
              <p:cNvSpPr>
                <a:spLocks/>
              </p:cNvSpPr>
              <p:nvPr/>
            </p:nvSpPr>
            <p:spPr bwMode="auto">
              <a:xfrm>
                <a:off x="2218" y="2482"/>
                <a:ext cx="278" cy="392"/>
              </a:xfrm>
              <a:custGeom>
                <a:avLst/>
                <a:gdLst/>
                <a:ahLst/>
                <a:cxnLst>
                  <a:cxn ang="0">
                    <a:pos x="278" y="0"/>
                  </a:cxn>
                  <a:cxn ang="0">
                    <a:pos x="278" y="82"/>
                  </a:cxn>
                  <a:cxn ang="0">
                    <a:pos x="204" y="82"/>
                  </a:cxn>
                  <a:cxn ang="0">
                    <a:pos x="204" y="392"/>
                  </a:cxn>
                  <a:cxn ang="0">
                    <a:pos x="75" y="392"/>
                  </a:cxn>
                  <a:cxn ang="0">
                    <a:pos x="75" y="82"/>
                  </a:cxn>
                  <a:cxn ang="0">
                    <a:pos x="0" y="82"/>
                  </a:cxn>
                  <a:cxn ang="0">
                    <a:pos x="0" y="0"/>
                  </a:cxn>
                  <a:cxn ang="0">
                    <a:pos x="278" y="0"/>
                  </a:cxn>
                </a:cxnLst>
                <a:rect l="0" t="0" r="r" b="b"/>
                <a:pathLst>
                  <a:path w="278" h="392">
                    <a:moveTo>
                      <a:pt x="278" y="0"/>
                    </a:moveTo>
                    <a:cubicBezTo>
                      <a:pt x="278" y="27"/>
                      <a:pt x="278" y="54"/>
                      <a:pt x="278" y="82"/>
                    </a:cubicBezTo>
                    <a:cubicBezTo>
                      <a:pt x="253" y="82"/>
                      <a:pt x="229" y="82"/>
                      <a:pt x="204" y="82"/>
                    </a:cubicBezTo>
                    <a:cubicBezTo>
                      <a:pt x="204" y="185"/>
                      <a:pt x="204" y="288"/>
                      <a:pt x="204" y="392"/>
                    </a:cubicBezTo>
                    <a:cubicBezTo>
                      <a:pt x="161" y="392"/>
                      <a:pt x="118" y="392"/>
                      <a:pt x="75" y="392"/>
                    </a:cubicBezTo>
                    <a:cubicBezTo>
                      <a:pt x="75" y="288"/>
                      <a:pt x="75" y="185"/>
                      <a:pt x="75" y="82"/>
                    </a:cubicBezTo>
                    <a:cubicBezTo>
                      <a:pt x="50" y="82"/>
                      <a:pt x="25" y="82"/>
                      <a:pt x="0" y="82"/>
                    </a:cubicBezTo>
                    <a:cubicBezTo>
                      <a:pt x="0" y="54"/>
                      <a:pt x="0" y="27"/>
                      <a:pt x="0" y="0"/>
                    </a:cubicBezTo>
                    <a:cubicBezTo>
                      <a:pt x="93" y="0"/>
                      <a:pt x="185" y="0"/>
                      <a:pt x="278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89" name="Freeform 245"/>
              <p:cNvSpPr>
                <a:spLocks noEditPoints="1"/>
              </p:cNvSpPr>
              <p:nvPr/>
            </p:nvSpPr>
            <p:spPr bwMode="auto">
              <a:xfrm>
                <a:off x="2522" y="2482"/>
                <a:ext cx="301" cy="392"/>
              </a:xfrm>
              <a:custGeom>
                <a:avLst/>
                <a:gdLst/>
                <a:ahLst/>
                <a:cxnLst>
                  <a:cxn ang="0">
                    <a:pos x="1252" y="1203"/>
                  </a:cxn>
                  <a:cxn ang="0">
                    <a:pos x="1134" y="1543"/>
                  </a:cxn>
                  <a:cxn ang="0">
                    <a:pos x="619" y="1634"/>
                  </a:cxn>
                  <a:cxn ang="0">
                    <a:pos x="0" y="1634"/>
                  </a:cxn>
                  <a:cxn ang="0">
                    <a:pos x="0" y="0"/>
                  </a:cxn>
                  <a:cxn ang="0">
                    <a:pos x="638" y="0"/>
                  </a:cxn>
                  <a:cxn ang="0">
                    <a:pos x="1090" y="100"/>
                  </a:cxn>
                  <a:cxn ang="0">
                    <a:pos x="1213" y="441"/>
                  </a:cxn>
                  <a:cxn ang="0">
                    <a:pos x="900" y="756"/>
                  </a:cxn>
                  <a:cxn ang="0">
                    <a:pos x="1158" y="873"/>
                  </a:cxn>
                  <a:cxn ang="0">
                    <a:pos x="1252" y="1107"/>
                  </a:cxn>
                  <a:cxn ang="0">
                    <a:pos x="1252" y="1203"/>
                  </a:cxn>
                  <a:cxn ang="0">
                    <a:pos x="536" y="607"/>
                  </a:cxn>
                  <a:cxn ang="0">
                    <a:pos x="687" y="579"/>
                  </a:cxn>
                  <a:cxn ang="0">
                    <a:pos x="714" y="467"/>
                  </a:cxn>
                  <a:cxn ang="0">
                    <a:pos x="683" y="369"/>
                  </a:cxn>
                  <a:cxn ang="0">
                    <a:pos x="536" y="342"/>
                  </a:cxn>
                  <a:cxn ang="0">
                    <a:pos x="536" y="607"/>
                  </a:cxn>
                  <a:cxn ang="0">
                    <a:pos x="714" y="1127"/>
                  </a:cxn>
                  <a:cxn ang="0">
                    <a:pos x="714" y="1071"/>
                  </a:cxn>
                  <a:cxn ang="0">
                    <a:pos x="683" y="938"/>
                  </a:cxn>
                  <a:cxn ang="0">
                    <a:pos x="536" y="912"/>
                  </a:cxn>
                  <a:cxn ang="0">
                    <a:pos x="536" y="1291"/>
                  </a:cxn>
                  <a:cxn ang="0">
                    <a:pos x="679" y="1261"/>
                  </a:cxn>
                  <a:cxn ang="0">
                    <a:pos x="714" y="1127"/>
                  </a:cxn>
                </a:cxnLst>
                <a:rect l="0" t="0" r="r" b="b"/>
                <a:pathLst>
                  <a:path w="1252" h="1634">
                    <a:moveTo>
                      <a:pt x="1252" y="1203"/>
                    </a:moveTo>
                    <a:cubicBezTo>
                      <a:pt x="1252" y="1369"/>
                      <a:pt x="1212" y="1482"/>
                      <a:pt x="1134" y="1543"/>
                    </a:cubicBezTo>
                    <a:cubicBezTo>
                      <a:pt x="1056" y="1604"/>
                      <a:pt x="883" y="1634"/>
                      <a:pt x="619" y="1634"/>
                    </a:cubicBezTo>
                    <a:cubicBezTo>
                      <a:pt x="413" y="1634"/>
                      <a:pt x="206" y="1634"/>
                      <a:pt x="0" y="1634"/>
                    </a:cubicBezTo>
                    <a:cubicBezTo>
                      <a:pt x="0" y="1089"/>
                      <a:pt x="0" y="544"/>
                      <a:pt x="0" y="0"/>
                    </a:cubicBezTo>
                    <a:cubicBezTo>
                      <a:pt x="213" y="0"/>
                      <a:pt x="425" y="0"/>
                      <a:pt x="638" y="0"/>
                    </a:cubicBezTo>
                    <a:cubicBezTo>
                      <a:pt x="856" y="0"/>
                      <a:pt x="1007" y="32"/>
                      <a:pt x="1090" y="100"/>
                    </a:cubicBezTo>
                    <a:cubicBezTo>
                      <a:pt x="1171" y="167"/>
                      <a:pt x="1213" y="279"/>
                      <a:pt x="1213" y="441"/>
                    </a:cubicBezTo>
                    <a:cubicBezTo>
                      <a:pt x="1213" y="625"/>
                      <a:pt x="1108" y="730"/>
                      <a:pt x="900" y="756"/>
                    </a:cubicBezTo>
                    <a:cubicBezTo>
                      <a:pt x="1008" y="772"/>
                      <a:pt x="1096" y="811"/>
                      <a:pt x="1158" y="873"/>
                    </a:cubicBezTo>
                    <a:cubicBezTo>
                      <a:pt x="1220" y="936"/>
                      <a:pt x="1252" y="1013"/>
                      <a:pt x="1252" y="1107"/>
                    </a:cubicBezTo>
                    <a:cubicBezTo>
                      <a:pt x="1252" y="1139"/>
                      <a:pt x="1252" y="1171"/>
                      <a:pt x="1252" y="1203"/>
                    </a:cubicBezTo>
                    <a:close/>
                    <a:moveTo>
                      <a:pt x="536" y="607"/>
                    </a:moveTo>
                    <a:cubicBezTo>
                      <a:pt x="618" y="607"/>
                      <a:pt x="669" y="597"/>
                      <a:pt x="687" y="579"/>
                    </a:cubicBezTo>
                    <a:cubicBezTo>
                      <a:pt x="704" y="560"/>
                      <a:pt x="714" y="522"/>
                      <a:pt x="714" y="467"/>
                    </a:cubicBezTo>
                    <a:cubicBezTo>
                      <a:pt x="714" y="420"/>
                      <a:pt x="703" y="388"/>
                      <a:pt x="683" y="369"/>
                    </a:cubicBezTo>
                    <a:cubicBezTo>
                      <a:pt x="663" y="351"/>
                      <a:pt x="614" y="342"/>
                      <a:pt x="536" y="342"/>
                    </a:cubicBezTo>
                    <a:cubicBezTo>
                      <a:pt x="536" y="430"/>
                      <a:pt x="536" y="519"/>
                      <a:pt x="536" y="607"/>
                    </a:cubicBezTo>
                    <a:close/>
                    <a:moveTo>
                      <a:pt x="714" y="1127"/>
                    </a:moveTo>
                    <a:cubicBezTo>
                      <a:pt x="714" y="1108"/>
                      <a:pt x="714" y="1090"/>
                      <a:pt x="714" y="1071"/>
                    </a:cubicBezTo>
                    <a:cubicBezTo>
                      <a:pt x="714" y="1001"/>
                      <a:pt x="703" y="957"/>
                      <a:pt x="683" y="938"/>
                    </a:cubicBezTo>
                    <a:cubicBezTo>
                      <a:pt x="663" y="921"/>
                      <a:pt x="614" y="912"/>
                      <a:pt x="536" y="912"/>
                    </a:cubicBezTo>
                    <a:cubicBezTo>
                      <a:pt x="536" y="1038"/>
                      <a:pt x="536" y="1165"/>
                      <a:pt x="536" y="1291"/>
                    </a:cubicBezTo>
                    <a:cubicBezTo>
                      <a:pt x="608" y="1291"/>
                      <a:pt x="657" y="1281"/>
                      <a:pt x="679" y="1261"/>
                    </a:cubicBezTo>
                    <a:cubicBezTo>
                      <a:pt x="702" y="1242"/>
                      <a:pt x="714" y="1197"/>
                      <a:pt x="714" y="1127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90" name="Freeform 246"/>
              <p:cNvSpPr>
                <a:spLocks noEditPoints="1"/>
              </p:cNvSpPr>
              <p:nvPr/>
            </p:nvSpPr>
            <p:spPr bwMode="auto">
              <a:xfrm>
                <a:off x="2856" y="2474"/>
                <a:ext cx="298" cy="407"/>
              </a:xfrm>
              <a:custGeom>
                <a:avLst/>
                <a:gdLst/>
                <a:ahLst/>
                <a:cxnLst>
                  <a:cxn ang="0">
                    <a:pos x="1240" y="876"/>
                  </a:cxn>
                  <a:cxn ang="0">
                    <a:pos x="540" y="876"/>
                  </a:cxn>
                  <a:cxn ang="0">
                    <a:pos x="540" y="1229"/>
                  </a:cxn>
                  <a:cxn ang="0">
                    <a:pos x="558" y="1372"/>
                  </a:cxn>
                  <a:cxn ang="0">
                    <a:pos x="625" y="1404"/>
                  </a:cxn>
                  <a:cxn ang="0">
                    <a:pos x="707" y="1361"/>
                  </a:cxn>
                  <a:cxn ang="0">
                    <a:pos x="728" y="1197"/>
                  </a:cxn>
                  <a:cxn ang="0">
                    <a:pos x="728" y="982"/>
                  </a:cxn>
                  <a:cxn ang="0">
                    <a:pos x="1240" y="982"/>
                  </a:cxn>
                  <a:cxn ang="0">
                    <a:pos x="1240" y="1103"/>
                  </a:cxn>
                  <a:cxn ang="0">
                    <a:pos x="1220" y="1335"/>
                  </a:cxn>
                  <a:cxn ang="0">
                    <a:pos x="1122" y="1509"/>
                  </a:cxn>
                  <a:cxn ang="0">
                    <a:pos x="930" y="1647"/>
                  </a:cxn>
                  <a:cxn ang="0">
                    <a:pos x="635" y="1694"/>
                  </a:cxn>
                  <a:cxn ang="0">
                    <a:pos x="333" y="1648"/>
                  </a:cxn>
                  <a:cxn ang="0">
                    <a:pos x="130" y="1523"/>
                  </a:cxn>
                  <a:cxn ang="0">
                    <a:pos x="28" y="1348"/>
                  </a:cxn>
                  <a:cxn ang="0">
                    <a:pos x="0" y="1071"/>
                  </a:cxn>
                  <a:cxn ang="0">
                    <a:pos x="0" y="594"/>
                  </a:cxn>
                  <a:cxn ang="0">
                    <a:pos x="63" y="255"/>
                  </a:cxn>
                  <a:cxn ang="0">
                    <a:pos x="269" y="66"/>
                  </a:cxn>
                  <a:cxn ang="0">
                    <a:pos x="598" y="0"/>
                  </a:cxn>
                  <a:cxn ang="0">
                    <a:pos x="974" y="79"/>
                  </a:cxn>
                  <a:cxn ang="0">
                    <a:pos x="1181" y="290"/>
                  </a:cxn>
                  <a:cxn ang="0">
                    <a:pos x="1240" y="659"/>
                  </a:cxn>
                  <a:cxn ang="0">
                    <a:pos x="1240" y="876"/>
                  </a:cxn>
                  <a:cxn ang="0">
                    <a:pos x="698" y="610"/>
                  </a:cxn>
                  <a:cxn ang="0">
                    <a:pos x="698" y="490"/>
                  </a:cxn>
                  <a:cxn ang="0">
                    <a:pos x="683" y="327"/>
                  </a:cxn>
                  <a:cxn ang="0">
                    <a:pos x="623" y="290"/>
                  </a:cxn>
                  <a:cxn ang="0">
                    <a:pos x="554" y="320"/>
                  </a:cxn>
                  <a:cxn ang="0">
                    <a:pos x="540" y="490"/>
                  </a:cxn>
                  <a:cxn ang="0">
                    <a:pos x="540" y="610"/>
                  </a:cxn>
                  <a:cxn ang="0">
                    <a:pos x="698" y="610"/>
                  </a:cxn>
                </a:cxnLst>
                <a:rect l="0" t="0" r="r" b="b"/>
                <a:pathLst>
                  <a:path w="1240" h="1694">
                    <a:moveTo>
                      <a:pt x="1240" y="876"/>
                    </a:moveTo>
                    <a:cubicBezTo>
                      <a:pt x="1007" y="876"/>
                      <a:pt x="774" y="876"/>
                      <a:pt x="540" y="876"/>
                    </a:cubicBezTo>
                    <a:cubicBezTo>
                      <a:pt x="540" y="994"/>
                      <a:pt x="540" y="1112"/>
                      <a:pt x="540" y="1229"/>
                    </a:cubicBezTo>
                    <a:cubicBezTo>
                      <a:pt x="540" y="1303"/>
                      <a:pt x="546" y="1351"/>
                      <a:pt x="558" y="1372"/>
                    </a:cubicBezTo>
                    <a:cubicBezTo>
                      <a:pt x="570" y="1393"/>
                      <a:pt x="591" y="1404"/>
                      <a:pt x="625" y="1404"/>
                    </a:cubicBezTo>
                    <a:cubicBezTo>
                      <a:pt x="666" y="1404"/>
                      <a:pt x="693" y="1390"/>
                      <a:pt x="707" y="1361"/>
                    </a:cubicBezTo>
                    <a:cubicBezTo>
                      <a:pt x="721" y="1333"/>
                      <a:pt x="728" y="1279"/>
                      <a:pt x="728" y="1197"/>
                    </a:cubicBezTo>
                    <a:cubicBezTo>
                      <a:pt x="728" y="1125"/>
                      <a:pt x="728" y="1054"/>
                      <a:pt x="728" y="982"/>
                    </a:cubicBezTo>
                    <a:cubicBezTo>
                      <a:pt x="898" y="982"/>
                      <a:pt x="1069" y="982"/>
                      <a:pt x="1240" y="982"/>
                    </a:cubicBezTo>
                    <a:cubicBezTo>
                      <a:pt x="1240" y="1022"/>
                      <a:pt x="1240" y="1062"/>
                      <a:pt x="1240" y="1103"/>
                    </a:cubicBezTo>
                    <a:cubicBezTo>
                      <a:pt x="1240" y="1204"/>
                      <a:pt x="1233" y="1281"/>
                      <a:pt x="1220" y="1335"/>
                    </a:cubicBezTo>
                    <a:cubicBezTo>
                      <a:pt x="1205" y="1390"/>
                      <a:pt x="1172" y="1447"/>
                      <a:pt x="1122" y="1509"/>
                    </a:cubicBezTo>
                    <a:cubicBezTo>
                      <a:pt x="1072" y="1571"/>
                      <a:pt x="1007" y="1616"/>
                      <a:pt x="930" y="1647"/>
                    </a:cubicBezTo>
                    <a:cubicBezTo>
                      <a:pt x="851" y="1678"/>
                      <a:pt x="753" y="1694"/>
                      <a:pt x="635" y="1694"/>
                    </a:cubicBezTo>
                    <a:cubicBezTo>
                      <a:pt x="522" y="1694"/>
                      <a:pt x="420" y="1680"/>
                      <a:pt x="333" y="1648"/>
                    </a:cubicBezTo>
                    <a:cubicBezTo>
                      <a:pt x="246" y="1617"/>
                      <a:pt x="177" y="1576"/>
                      <a:pt x="130" y="1523"/>
                    </a:cubicBezTo>
                    <a:cubicBezTo>
                      <a:pt x="81" y="1469"/>
                      <a:pt x="47" y="1412"/>
                      <a:pt x="28" y="1348"/>
                    </a:cubicBezTo>
                    <a:cubicBezTo>
                      <a:pt x="10" y="1285"/>
                      <a:pt x="0" y="1193"/>
                      <a:pt x="0" y="1071"/>
                    </a:cubicBezTo>
                    <a:cubicBezTo>
                      <a:pt x="0" y="912"/>
                      <a:pt x="0" y="753"/>
                      <a:pt x="0" y="594"/>
                    </a:cubicBezTo>
                    <a:cubicBezTo>
                      <a:pt x="0" y="451"/>
                      <a:pt x="22" y="338"/>
                      <a:pt x="63" y="255"/>
                    </a:cubicBezTo>
                    <a:cubicBezTo>
                      <a:pt x="104" y="172"/>
                      <a:pt x="174" y="111"/>
                      <a:pt x="269" y="66"/>
                    </a:cubicBezTo>
                    <a:cubicBezTo>
                      <a:pt x="363" y="22"/>
                      <a:pt x="474" y="0"/>
                      <a:pt x="598" y="0"/>
                    </a:cubicBezTo>
                    <a:cubicBezTo>
                      <a:pt x="749" y="0"/>
                      <a:pt x="875" y="25"/>
                      <a:pt x="974" y="79"/>
                    </a:cubicBezTo>
                    <a:cubicBezTo>
                      <a:pt x="1071" y="133"/>
                      <a:pt x="1142" y="202"/>
                      <a:pt x="1181" y="290"/>
                    </a:cubicBezTo>
                    <a:cubicBezTo>
                      <a:pt x="1219" y="377"/>
                      <a:pt x="1240" y="500"/>
                      <a:pt x="1240" y="659"/>
                    </a:cubicBezTo>
                    <a:cubicBezTo>
                      <a:pt x="1240" y="731"/>
                      <a:pt x="1240" y="804"/>
                      <a:pt x="1240" y="876"/>
                    </a:cubicBezTo>
                    <a:close/>
                    <a:moveTo>
                      <a:pt x="698" y="610"/>
                    </a:moveTo>
                    <a:cubicBezTo>
                      <a:pt x="698" y="570"/>
                      <a:pt x="698" y="530"/>
                      <a:pt x="698" y="490"/>
                    </a:cubicBezTo>
                    <a:cubicBezTo>
                      <a:pt x="698" y="405"/>
                      <a:pt x="693" y="351"/>
                      <a:pt x="683" y="327"/>
                    </a:cubicBezTo>
                    <a:cubicBezTo>
                      <a:pt x="674" y="302"/>
                      <a:pt x="654" y="290"/>
                      <a:pt x="623" y="290"/>
                    </a:cubicBezTo>
                    <a:cubicBezTo>
                      <a:pt x="586" y="290"/>
                      <a:pt x="563" y="299"/>
                      <a:pt x="554" y="320"/>
                    </a:cubicBezTo>
                    <a:cubicBezTo>
                      <a:pt x="545" y="341"/>
                      <a:pt x="540" y="398"/>
                      <a:pt x="540" y="490"/>
                    </a:cubicBezTo>
                    <a:cubicBezTo>
                      <a:pt x="540" y="530"/>
                      <a:pt x="540" y="570"/>
                      <a:pt x="540" y="610"/>
                    </a:cubicBezTo>
                    <a:cubicBezTo>
                      <a:pt x="593" y="610"/>
                      <a:pt x="646" y="610"/>
                      <a:pt x="698" y="61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91" name="Freeform 247"/>
              <p:cNvSpPr>
                <a:spLocks/>
              </p:cNvSpPr>
              <p:nvPr/>
            </p:nvSpPr>
            <p:spPr bwMode="auto">
              <a:xfrm>
                <a:off x="3175" y="2482"/>
                <a:ext cx="278" cy="392"/>
              </a:xfrm>
              <a:custGeom>
                <a:avLst/>
                <a:gdLst/>
                <a:ahLst/>
                <a:cxnLst>
                  <a:cxn ang="0">
                    <a:pos x="278" y="0"/>
                  </a:cxn>
                  <a:cxn ang="0">
                    <a:pos x="278" y="82"/>
                  </a:cxn>
                  <a:cxn ang="0">
                    <a:pos x="204" y="82"/>
                  </a:cxn>
                  <a:cxn ang="0">
                    <a:pos x="204" y="392"/>
                  </a:cxn>
                  <a:cxn ang="0">
                    <a:pos x="74" y="392"/>
                  </a:cxn>
                  <a:cxn ang="0">
                    <a:pos x="74" y="82"/>
                  </a:cxn>
                  <a:cxn ang="0">
                    <a:pos x="0" y="82"/>
                  </a:cxn>
                  <a:cxn ang="0">
                    <a:pos x="0" y="0"/>
                  </a:cxn>
                  <a:cxn ang="0">
                    <a:pos x="278" y="0"/>
                  </a:cxn>
                </a:cxnLst>
                <a:rect l="0" t="0" r="r" b="b"/>
                <a:pathLst>
                  <a:path w="278" h="392">
                    <a:moveTo>
                      <a:pt x="278" y="0"/>
                    </a:moveTo>
                    <a:cubicBezTo>
                      <a:pt x="278" y="27"/>
                      <a:pt x="278" y="54"/>
                      <a:pt x="278" y="82"/>
                    </a:cubicBezTo>
                    <a:cubicBezTo>
                      <a:pt x="253" y="82"/>
                      <a:pt x="228" y="82"/>
                      <a:pt x="204" y="82"/>
                    </a:cubicBezTo>
                    <a:cubicBezTo>
                      <a:pt x="204" y="185"/>
                      <a:pt x="204" y="288"/>
                      <a:pt x="204" y="392"/>
                    </a:cubicBezTo>
                    <a:cubicBezTo>
                      <a:pt x="161" y="392"/>
                      <a:pt x="117" y="392"/>
                      <a:pt x="74" y="392"/>
                    </a:cubicBezTo>
                    <a:cubicBezTo>
                      <a:pt x="74" y="288"/>
                      <a:pt x="74" y="185"/>
                      <a:pt x="74" y="82"/>
                    </a:cubicBezTo>
                    <a:cubicBezTo>
                      <a:pt x="50" y="82"/>
                      <a:pt x="25" y="82"/>
                      <a:pt x="0" y="82"/>
                    </a:cubicBezTo>
                    <a:cubicBezTo>
                      <a:pt x="0" y="54"/>
                      <a:pt x="0" y="27"/>
                      <a:pt x="0" y="0"/>
                    </a:cubicBezTo>
                    <a:cubicBezTo>
                      <a:pt x="92" y="0"/>
                      <a:pt x="185" y="0"/>
                      <a:pt x="278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92" name="Freeform 248"/>
              <p:cNvSpPr>
                <a:spLocks noEditPoints="1"/>
              </p:cNvSpPr>
              <p:nvPr/>
            </p:nvSpPr>
            <p:spPr bwMode="auto">
              <a:xfrm>
                <a:off x="3479" y="2562"/>
                <a:ext cx="98" cy="312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408" y="405"/>
                  </a:cxn>
                  <a:cxn ang="0">
                    <a:pos x="0" y="405"/>
                  </a:cxn>
                  <a:cxn ang="0">
                    <a:pos x="0" y="0"/>
                  </a:cxn>
                  <a:cxn ang="0">
                    <a:pos x="408" y="0"/>
                  </a:cxn>
                  <a:cxn ang="0">
                    <a:pos x="408" y="892"/>
                  </a:cxn>
                  <a:cxn ang="0">
                    <a:pos x="408" y="1298"/>
                  </a:cxn>
                  <a:cxn ang="0">
                    <a:pos x="0" y="1298"/>
                  </a:cxn>
                  <a:cxn ang="0">
                    <a:pos x="0" y="892"/>
                  </a:cxn>
                  <a:cxn ang="0">
                    <a:pos x="408" y="892"/>
                  </a:cxn>
                </a:cxnLst>
                <a:rect l="0" t="0" r="r" b="b"/>
                <a:pathLst>
                  <a:path w="408" h="1298">
                    <a:moveTo>
                      <a:pt x="408" y="0"/>
                    </a:moveTo>
                    <a:cubicBezTo>
                      <a:pt x="408" y="135"/>
                      <a:pt x="408" y="270"/>
                      <a:pt x="408" y="405"/>
                    </a:cubicBezTo>
                    <a:cubicBezTo>
                      <a:pt x="272" y="405"/>
                      <a:pt x="136" y="405"/>
                      <a:pt x="0" y="405"/>
                    </a:cubicBezTo>
                    <a:cubicBezTo>
                      <a:pt x="0" y="270"/>
                      <a:pt x="0" y="135"/>
                      <a:pt x="0" y="0"/>
                    </a:cubicBezTo>
                    <a:cubicBezTo>
                      <a:pt x="136" y="0"/>
                      <a:pt x="272" y="0"/>
                      <a:pt x="408" y="0"/>
                    </a:cubicBezTo>
                    <a:close/>
                    <a:moveTo>
                      <a:pt x="408" y="892"/>
                    </a:moveTo>
                    <a:cubicBezTo>
                      <a:pt x="408" y="1027"/>
                      <a:pt x="408" y="1163"/>
                      <a:pt x="408" y="1298"/>
                    </a:cubicBezTo>
                    <a:cubicBezTo>
                      <a:pt x="272" y="1298"/>
                      <a:pt x="136" y="1298"/>
                      <a:pt x="0" y="1298"/>
                    </a:cubicBezTo>
                    <a:cubicBezTo>
                      <a:pt x="0" y="1163"/>
                      <a:pt x="0" y="1027"/>
                      <a:pt x="0" y="892"/>
                    </a:cubicBezTo>
                    <a:cubicBezTo>
                      <a:pt x="136" y="892"/>
                      <a:pt x="272" y="892"/>
                      <a:pt x="408" y="892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93" name="Freeform 249"/>
              <p:cNvSpPr>
                <a:spLocks/>
              </p:cNvSpPr>
              <p:nvPr/>
            </p:nvSpPr>
            <p:spPr bwMode="auto">
              <a:xfrm>
                <a:off x="3722" y="2386"/>
                <a:ext cx="297" cy="488"/>
              </a:xfrm>
              <a:custGeom>
                <a:avLst/>
                <a:gdLst/>
                <a:ahLst/>
                <a:cxnLst>
                  <a:cxn ang="0">
                    <a:pos x="285" y="406"/>
                  </a:cxn>
                  <a:cxn ang="0">
                    <a:pos x="285" y="488"/>
                  </a:cxn>
                  <a:cxn ang="0">
                    <a:pos x="0" y="488"/>
                  </a:cxn>
                  <a:cxn ang="0">
                    <a:pos x="0" y="420"/>
                  </a:cxn>
                  <a:cxn ang="0">
                    <a:pos x="151" y="183"/>
                  </a:cxn>
                  <a:cxn ang="0">
                    <a:pos x="174" y="112"/>
                  </a:cxn>
                  <a:cxn ang="0">
                    <a:pos x="167" y="83"/>
                  </a:cxn>
                  <a:cxn ang="0">
                    <a:pos x="145" y="74"/>
                  </a:cxn>
                  <a:cxn ang="0">
                    <a:pos x="123" y="84"/>
                  </a:cxn>
                  <a:cxn ang="0">
                    <a:pos x="116" y="127"/>
                  </a:cxn>
                  <a:cxn ang="0">
                    <a:pos x="116" y="172"/>
                  </a:cxn>
                  <a:cxn ang="0">
                    <a:pos x="0" y="172"/>
                  </a:cxn>
                  <a:cxn ang="0">
                    <a:pos x="0" y="155"/>
                  </a:cxn>
                  <a:cxn ang="0">
                    <a:pos x="4" y="91"/>
                  </a:cxn>
                  <a:cxn ang="0">
                    <a:pos x="26" y="46"/>
                  </a:cxn>
                  <a:cxn ang="0">
                    <a:pos x="72" y="12"/>
                  </a:cxn>
                  <a:cxn ang="0">
                    <a:pos x="140" y="0"/>
                  </a:cxn>
                  <a:cxn ang="0">
                    <a:pos x="257" y="35"/>
                  </a:cxn>
                  <a:cxn ang="0">
                    <a:pos x="297" y="125"/>
                  </a:cxn>
                  <a:cxn ang="0">
                    <a:pos x="274" y="212"/>
                  </a:cxn>
                  <a:cxn ang="0">
                    <a:pos x="143" y="406"/>
                  </a:cxn>
                  <a:cxn ang="0">
                    <a:pos x="285" y="406"/>
                  </a:cxn>
                </a:cxnLst>
                <a:rect l="0" t="0" r="r" b="b"/>
                <a:pathLst>
                  <a:path w="297" h="488">
                    <a:moveTo>
                      <a:pt x="285" y="406"/>
                    </a:moveTo>
                    <a:cubicBezTo>
                      <a:pt x="285" y="433"/>
                      <a:pt x="285" y="461"/>
                      <a:pt x="285" y="488"/>
                    </a:cubicBezTo>
                    <a:cubicBezTo>
                      <a:pt x="190" y="488"/>
                      <a:pt x="95" y="488"/>
                      <a:pt x="0" y="488"/>
                    </a:cubicBezTo>
                    <a:cubicBezTo>
                      <a:pt x="0" y="465"/>
                      <a:pt x="0" y="442"/>
                      <a:pt x="0" y="420"/>
                    </a:cubicBezTo>
                    <a:cubicBezTo>
                      <a:pt x="83" y="291"/>
                      <a:pt x="135" y="214"/>
                      <a:pt x="151" y="183"/>
                    </a:cubicBezTo>
                    <a:cubicBezTo>
                      <a:pt x="166" y="153"/>
                      <a:pt x="174" y="129"/>
                      <a:pt x="174" y="112"/>
                    </a:cubicBezTo>
                    <a:cubicBezTo>
                      <a:pt x="174" y="99"/>
                      <a:pt x="172" y="90"/>
                      <a:pt x="167" y="83"/>
                    </a:cubicBezTo>
                    <a:cubicBezTo>
                      <a:pt x="162" y="77"/>
                      <a:pt x="155" y="74"/>
                      <a:pt x="145" y="74"/>
                    </a:cubicBezTo>
                    <a:cubicBezTo>
                      <a:pt x="135" y="74"/>
                      <a:pt x="128" y="77"/>
                      <a:pt x="123" y="84"/>
                    </a:cubicBezTo>
                    <a:cubicBezTo>
                      <a:pt x="119" y="91"/>
                      <a:pt x="116" y="106"/>
                      <a:pt x="116" y="127"/>
                    </a:cubicBezTo>
                    <a:cubicBezTo>
                      <a:pt x="116" y="142"/>
                      <a:pt x="116" y="157"/>
                      <a:pt x="116" y="172"/>
                    </a:cubicBezTo>
                    <a:cubicBezTo>
                      <a:pt x="77" y="172"/>
                      <a:pt x="38" y="172"/>
                      <a:pt x="0" y="172"/>
                    </a:cubicBezTo>
                    <a:cubicBezTo>
                      <a:pt x="0" y="166"/>
                      <a:pt x="0" y="160"/>
                      <a:pt x="0" y="155"/>
                    </a:cubicBezTo>
                    <a:cubicBezTo>
                      <a:pt x="0" y="128"/>
                      <a:pt x="1" y="107"/>
                      <a:pt x="4" y="91"/>
                    </a:cubicBezTo>
                    <a:cubicBezTo>
                      <a:pt x="7" y="76"/>
                      <a:pt x="15" y="61"/>
                      <a:pt x="26" y="46"/>
                    </a:cubicBezTo>
                    <a:cubicBezTo>
                      <a:pt x="38" y="30"/>
                      <a:pt x="53" y="19"/>
                      <a:pt x="72" y="12"/>
                    </a:cubicBezTo>
                    <a:cubicBezTo>
                      <a:pt x="91" y="4"/>
                      <a:pt x="114" y="0"/>
                      <a:pt x="140" y="0"/>
                    </a:cubicBezTo>
                    <a:cubicBezTo>
                      <a:pt x="192" y="0"/>
                      <a:pt x="231" y="12"/>
                      <a:pt x="257" y="35"/>
                    </a:cubicBezTo>
                    <a:cubicBezTo>
                      <a:pt x="283" y="59"/>
                      <a:pt x="297" y="89"/>
                      <a:pt x="297" y="125"/>
                    </a:cubicBezTo>
                    <a:cubicBezTo>
                      <a:pt x="297" y="152"/>
                      <a:pt x="289" y="181"/>
                      <a:pt x="274" y="212"/>
                    </a:cubicBezTo>
                    <a:cubicBezTo>
                      <a:pt x="259" y="242"/>
                      <a:pt x="215" y="306"/>
                      <a:pt x="143" y="406"/>
                    </a:cubicBezTo>
                    <a:cubicBezTo>
                      <a:pt x="190" y="406"/>
                      <a:pt x="238" y="406"/>
                      <a:pt x="285" y="406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594" name="Freeform 250"/>
              <p:cNvSpPr>
                <a:spLocks/>
              </p:cNvSpPr>
              <p:nvPr/>
            </p:nvSpPr>
            <p:spPr bwMode="auto">
              <a:xfrm>
                <a:off x="4056" y="2395"/>
                <a:ext cx="310" cy="488"/>
              </a:xfrm>
              <a:custGeom>
                <a:avLst/>
                <a:gdLst/>
                <a:ahLst/>
                <a:cxnLst>
                  <a:cxn ang="0">
                    <a:pos x="285" y="0"/>
                  </a:cxn>
                  <a:cxn ang="0">
                    <a:pos x="285" y="77"/>
                  </a:cxn>
                  <a:cxn ang="0">
                    <a:pos x="124" y="77"/>
                  </a:cxn>
                  <a:cxn ang="0">
                    <a:pos x="124" y="158"/>
                  </a:cxn>
                  <a:cxn ang="0">
                    <a:pos x="201" y="125"/>
                  </a:cxn>
                  <a:cxn ang="0">
                    <a:pos x="283" y="153"/>
                  </a:cxn>
                  <a:cxn ang="0">
                    <a:pos x="310" y="259"/>
                  </a:cxn>
                  <a:cxn ang="0">
                    <a:pos x="310" y="327"/>
                  </a:cxn>
                  <a:cxn ang="0">
                    <a:pos x="305" y="402"/>
                  </a:cxn>
                  <a:cxn ang="0">
                    <a:pos x="282" y="446"/>
                  </a:cxn>
                  <a:cxn ang="0">
                    <a:pos x="234" y="477"/>
                  </a:cxn>
                  <a:cxn ang="0">
                    <a:pos x="158" y="488"/>
                  </a:cxn>
                  <a:cxn ang="0">
                    <a:pos x="70" y="472"/>
                  </a:cxn>
                  <a:cxn ang="0">
                    <a:pos x="16" y="424"/>
                  </a:cxn>
                  <a:cxn ang="0">
                    <a:pos x="0" y="325"/>
                  </a:cxn>
                  <a:cxn ang="0">
                    <a:pos x="0" y="299"/>
                  </a:cxn>
                  <a:cxn ang="0">
                    <a:pos x="129" y="299"/>
                  </a:cxn>
                  <a:cxn ang="0">
                    <a:pos x="129" y="329"/>
                  </a:cxn>
                  <a:cxn ang="0">
                    <a:pos x="133" y="395"/>
                  </a:cxn>
                  <a:cxn ang="0">
                    <a:pos x="157" y="414"/>
                  </a:cxn>
                  <a:cxn ang="0">
                    <a:pos x="173" y="409"/>
                  </a:cxn>
                  <a:cxn ang="0">
                    <a:pos x="179" y="397"/>
                  </a:cxn>
                  <a:cxn ang="0">
                    <a:pos x="180" y="340"/>
                  </a:cxn>
                  <a:cxn ang="0">
                    <a:pos x="180" y="245"/>
                  </a:cxn>
                  <a:cxn ang="0">
                    <a:pos x="174" y="208"/>
                  </a:cxn>
                  <a:cxn ang="0">
                    <a:pos x="154" y="199"/>
                  </a:cxn>
                  <a:cxn ang="0">
                    <a:pos x="139" y="204"/>
                  </a:cxn>
                  <a:cxn ang="0">
                    <a:pos x="131" y="214"/>
                  </a:cxn>
                  <a:cxn ang="0">
                    <a:pos x="129" y="241"/>
                  </a:cxn>
                  <a:cxn ang="0">
                    <a:pos x="1" y="241"/>
                  </a:cxn>
                  <a:cxn ang="0">
                    <a:pos x="6" y="0"/>
                  </a:cxn>
                  <a:cxn ang="0">
                    <a:pos x="285" y="0"/>
                  </a:cxn>
                </a:cxnLst>
                <a:rect l="0" t="0" r="r" b="b"/>
                <a:pathLst>
                  <a:path w="310" h="488">
                    <a:moveTo>
                      <a:pt x="285" y="0"/>
                    </a:moveTo>
                    <a:cubicBezTo>
                      <a:pt x="285" y="26"/>
                      <a:pt x="285" y="51"/>
                      <a:pt x="285" y="77"/>
                    </a:cubicBezTo>
                    <a:cubicBezTo>
                      <a:pt x="231" y="77"/>
                      <a:pt x="177" y="77"/>
                      <a:pt x="124" y="77"/>
                    </a:cubicBezTo>
                    <a:cubicBezTo>
                      <a:pt x="124" y="104"/>
                      <a:pt x="124" y="131"/>
                      <a:pt x="124" y="158"/>
                    </a:cubicBezTo>
                    <a:cubicBezTo>
                      <a:pt x="144" y="136"/>
                      <a:pt x="170" y="125"/>
                      <a:pt x="201" y="125"/>
                    </a:cubicBezTo>
                    <a:cubicBezTo>
                      <a:pt x="237" y="125"/>
                      <a:pt x="265" y="134"/>
                      <a:pt x="283" y="153"/>
                    </a:cubicBezTo>
                    <a:cubicBezTo>
                      <a:pt x="301" y="172"/>
                      <a:pt x="310" y="207"/>
                      <a:pt x="310" y="259"/>
                    </a:cubicBezTo>
                    <a:cubicBezTo>
                      <a:pt x="310" y="282"/>
                      <a:pt x="310" y="305"/>
                      <a:pt x="310" y="327"/>
                    </a:cubicBezTo>
                    <a:cubicBezTo>
                      <a:pt x="310" y="361"/>
                      <a:pt x="308" y="386"/>
                      <a:pt x="305" y="402"/>
                    </a:cubicBezTo>
                    <a:cubicBezTo>
                      <a:pt x="301" y="418"/>
                      <a:pt x="293" y="433"/>
                      <a:pt x="282" y="446"/>
                    </a:cubicBezTo>
                    <a:cubicBezTo>
                      <a:pt x="271" y="460"/>
                      <a:pt x="254" y="470"/>
                      <a:pt x="234" y="477"/>
                    </a:cubicBezTo>
                    <a:cubicBezTo>
                      <a:pt x="213" y="484"/>
                      <a:pt x="188" y="488"/>
                      <a:pt x="158" y="488"/>
                    </a:cubicBezTo>
                    <a:cubicBezTo>
                      <a:pt x="125" y="488"/>
                      <a:pt x="95" y="483"/>
                      <a:pt x="70" y="472"/>
                    </a:cubicBezTo>
                    <a:cubicBezTo>
                      <a:pt x="44" y="461"/>
                      <a:pt x="26" y="445"/>
                      <a:pt x="16" y="424"/>
                    </a:cubicBezTo>
                    <a:cubicBezTo>
                      <a:pt x="5" y="402"/>
                      <a:pt x="0" y="370"/>
                      <a:pt x="0" y="325"/>
                    </a:cubicBezTo>
                    <a:cubicBezTo>
                      <a:pt x="0" y="316"/>
                      <a:pt x="0" y="308"/>
                      <a:pt x="0" y="299"/>
                    </a:cubicBezTo>
                    <a:cubicBezTo>
                      <a:pt x="43" y="299"/>
                      <a:pt x="86" y="299"/>
                      <a:pt x="129" y="299"/>
                    </a:cubicBezTo>
                    <a:cubicBezTo>
                      <a:pt x="129" y="309"/>
                      <a:pt x="129" y="319"/>
                      <a:pt x="129" y="329"/>
                    </a:cubicBezTo>
                    <a:cubicBezTo>
                      <a:pt x="129" y="360"/>
                      <a:pt x="131" y="382"/>
                      <a:pt x="133" y="395"/>
                    </a:cubicBezTo>
                    <a:cubicBezTo>
                      <a:pt x="135" y="408"/>
                      <a:pt x="143" y="414"/>
                      <a:pt x="157" y="414"/>
                    </a:cubicBezTo>
                    <a:cubicBezTo>
                      <a:pt x="164" y="414"/>
                      <a:pt x="169" y="412"/>
                      <a:pt x="173" y="409"/>
                    </a:cubicBezTo>
                    <a:cubicBezTo>
                      <a:pt x="177" y="405"/>
                      <a:pt x="179" y="401"/>
                      <a:pt x="179" y="397"/>
                    </a:cubicBezTo>
                    <a:cubicBezTo>
                      <a:pt x="180" y="392"/>
                      <a:pt x="180" y="374"/>
                      <a:pt x="180" y="340"/>
                    </a:cubicBezTo>
                    <a:cubicBezTo>
                      <a:pt x="180" y="309"/>
                      <a:pt x="180" y="277"/>
                      <a:pt x="180" y="245"/>
                    </a:cubicBezTo>
                    <a:cubicBezTo>
                      <a:pt x="180" y="227"/>
                      <a:pt x="178" y="215"/>
                      <a:pt x="174" y="208"/>
                    </a:cubicBezTo>
                    <a:cubicBezTo>
                      <a:pt x="170" y="202"/>
                      <a:pt x="163" y="199"/>
                      <a:pt x="154" y="199"/>
                    </a:cubicBezTo>
                    <a:cubicBezTo>
                      <a:pt x="148" y="199"/>
                      <a:pt x="143" y="201"/>
                      <a:pt x="139" y="204"/>
                    </a:cubicBezTo>
                    <a:cubicBezTo>
                      <a:pt x="135" y="207"/>
                      <a:pt x="132" y="211"/>
                      <a:pt x="131" y="214"/>
                    </a:cubicBezTo>
                    <a:cubicBezTo>
                      <a:pt x="130" y="218"/>
                      <a:pt x="129" y="227"/>
                      <a:pt x="129" y="241"/>
                    </a:cubicBezTo>
                    <a:cubicBezTo>
                      <a:pt x="86" y="241"/>
                      <a:pt x="44" y="241"/>
                      <a:pt x="1" y="241"/>
                    </a:cubicBezTo>
                    <a:cubicBezTo>
                      <a:pt x="3" y="161"/>
                      <a:pt x="5" y="81"/>
                      <a:pt x="6" y="0"/>
                    </a:cubicBezTo>
                    <a:cubicBezTo>
                      <a:pt x="99" y="0"/>
                      <a:pt x="192" y="0"/>
                      <a:pt x="285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8372" name="Group 4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8371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58375" name="Group 7"/>
            <p:cNvGrpSpPr>
              <a:grpSpLocks/>
            </p:cNvGrpSpPr>
            <p:nvPr/>
          </p:nvGrpSpPr>
          <p:grpSpPr bwMode="auto">
            <a:xfrm>
              <a:off x="-2" y="-2"/>
              <a:ext cx="5760" cy="4320"/>
              <a:chOff x="-2" y="-2"/>
              <a:chExt cx="5760" cy="4320"/>
            </a:xfrm>
          </p:grpSpPr>
          <p:sp>
            <p:nvSpPr>
              <p:cNvPr id="58373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58374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8559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58456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58376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77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78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79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80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81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82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83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84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85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86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87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88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89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90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91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92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93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94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95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96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97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98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399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00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01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02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03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04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05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06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07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08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09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10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11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12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13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14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15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16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17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18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19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20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21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22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23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24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25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26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27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28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29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30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31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32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33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34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35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36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37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38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39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40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41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42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43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44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45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46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47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48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49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50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51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52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53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54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55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58557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58457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58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59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60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61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62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63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64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65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66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67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68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69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70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71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72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73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74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75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76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77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78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79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80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81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82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83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84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85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86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87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88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89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90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91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92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93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94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95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96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97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98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40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499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00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01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02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03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04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05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06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07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08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09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10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11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12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13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14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15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16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17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18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19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20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21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22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23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24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25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26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27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28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29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30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31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32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33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34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35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36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37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38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39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40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41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42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43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44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45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46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47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48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49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50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51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52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53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54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55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556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58558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8562" name="Group 194"/>
            <p:cNvGrpSpPr>
              <a:grpSpLocks/>
            </p:cNvGrpSpPr>
            <p:nvPr/>
          </p:nvGrpSpPr>
          <p:grpSpPr bwMode="auto">
            <a:xfrm>
              <a:off x="0" y="2795"/>
              <a:ext cx="749" cy="404"/>
              <a:chOff x="0" y="2795"/>
              <a:chExt cx="749" cy="404"/>
            </a:xfrm>
          </p:grpSpPr>
          <p:pic>
            <p:nvPicPr>
              <p:cNvPr id="58560" name="Picture 19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2795"/>
                <a:ext cx="749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561" name="Picture 19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2795"/>
                <a:ext cx="749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8581" name="Group 213"/>
            <p:cNvGrpSpPr>
              <a:grpSpLocks/>
            </p:cNvGrpSpPr>
            <p:nvPr/>
          </p:nvGrpSpPr>
          <p:grpSpPr bwMode="auto">
            <a:xfrm>
              <a:off x="156" y="2339"/>
              <a:ext cx="380" cy="315"/>
              <a:chOff x="156" y="2339"/>
              <a:chExt cx="380" cy="315"/>
            </a:xfrm>
          </p:grpSpPr>
          <p:sp>
            <p:nvSpPr>
              <p:cNvPr id="58563" name="Rectangle 195">
                <a:hlinkClick r:id="rId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64" name="Freeform 196"/>
              <p:cNvSpPr>
                <a:spLocks/>
              </p:cNvSpPr>
              <p:nvPr/>
            </p:nvSpPr>
            <p:spPr bwMode="auto">
              <a:xfrm>
                <a:off x="156" y="2339"/>
                <a:ext cx="38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60" y="20"/>
                  </a:cxn>
                  <a:cxn ang="0">
                    <a:pos x="380" y="0"/>
                  </a:cxn>
                  <a:cxn ang="0">
                    <a:pos x="0" y="0"/>
                  </a:cxn>
                </a:cxnLst>
                <a:rect l="0" t="0" r="r" b="b"/>
                <a:pathLst>
                  <a:path w="380" h="20">
                    <a:moveTo>
                      <a:pt x="0" y="0"/>
                    </a:moveTo>
                    <a:lnTo>
                      <a:pt x="20" y="20"/>
                    </a:lnTo>
                    <a:lnTo>
                      <a:pt x="360" y="20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65" name="Freeform 197"/>
              <p:cNvSpPr>
                <a:spLocks/>
              </p:cNvSpPr>
              <p:nvPr/>
            </p:nvSpPr>
            <p:spPr bwMode="auto">
              <a:xfrm>
                <a:off x="156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66" name="Freeform 198"/>
              <p:cNvSpPr>
                <a:spLocks/>
              </p:cNvSpPr>
              <p:nvPr/>
            </p:nvSpPr>
            <p:spPr bwMode="auto">
              <a:xfrm>
                <a:off x="156" y="2634"/>
                <a:ext cx="380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80" y="20"/>
                  </a:cxn>
                  <a:cxn ang="0">
                    <a:pos x="360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80" h="20">
                    <a:moveTo>
                      <a:pt x="0" y="20"/>
                    </a:moveTo>
                    <a:lnTo>
                      <a:pt x="380" y="20"/>
                    </a:lnTo>
                    <a:lnTo>
                      <a:pt x="360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67" name="Freeform 199"/>
              <p:cNvSpPr>
                <a:spLocks/>
              </p:cNvSpPr>
              <p:nvPr/>
            </p:nvSpPr>
            <p:spPr bwMode="auto">
              <a:xfrm>
                <a:off x="516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68" name="Freeform 200"/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69" name="Freeform 201"/>
              <p:cNvSpPr>
                <a:spLocks/>
              </p:cNvSpPr>
              <p:nvPr/>
            </p:nvSpPr>
            <p:spPr bwMode="auto">
              <a:xfrm>
                <a:off x="272" y="2497"/>
                <a:ext cx="148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2" y="98"/>
                  </a:cxn>
                  <a:cxn ang="0">
                    <a:pos x="62" y="49"/>
                  </a:cxn>
                  <a:cxn ang="0">
                    <a:pos x="87" y="49"/>
                  </a:cxn>
                  <a:cxn ang="0">
                    <a:pos x="87" y="98"/>
                  </a:cxn>
                  <a:cxn ang="0">
                    <a:pos x="148" y="98"/>
                  </a:cxn>
                  <a:cxn ang="0">
                    <a:pos x="148" y="0"/>
                  </a:cxn>
                  <a:cxn ang="0">
                    <a:pos x="0" y="0"/>
                  </a:cxn>
                </a:cxnLst>
                <a:rect l="0" t="0" r="r" b="b"/>
                <a:pathLst>
                  <a:path w="148" h="98">
                    <a:moveTo>
                      <a:pt x="0" y="0"/>
                    </a:moveTo>
                    <a:lnTo>
                      <a:pt x="0" y="98"/>
                    </a:lnTo>
                    <a:lnTo>
                      <a:pt x="62" y="98"/>
                    </a:lnTo>
                    <a:lnTo>
                      <a:pt x="62" y="49"/>
                    </a:lnTo>
                    <a:lnTo>
                      <a:pt x="87" y="49"/>
                    </a:lnTo>
                    <a:lnTo>
                      <a:pt x="87" y="98"/>
                    </a:lnTo>
                    <a:lnTo>
                      <a:pt x="148" y="98"/>
                    </a:lnTo>
                    <a:lnTo>
                      <a:pt x="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70" name="Freeform 202"/>
              <p:cNvSpPr>
                <a:spLocks/>
              </p:cNvSpPr>
              <p:nvPr/>
            </p:nvSpPr>
            <p:spPr bwMode="auto">
              <a:xfrm>
                <a:off x="383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71" name="Rectangle 203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72" name="Rectangle 204"/>
              <p:cNvSpPr>
                <a:spLocks noChangeArrowheads="1"/>
              </p:cNvSpPr>
              <p:nvPr/>
            </p:nvSpPr>
            <p:spPr bwMode="auto">
              <a:xfrm>
                <a:off x="176" y="2359"/>
                <a:ext cx="340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73" name="Line 205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74" name="Line 206"/>
              <p:cNvSpPr>
                <a:spLocks noChangeShapeType="1"/>
              </p:cNvSpPr>
              <p:nvPr/>
            </p:nvSpPr>
            <p:spPr bwMode="auto">
              <a:xfrm flipV="1">
                <a:off x="15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75" name="Line 207"/>
              <p:cNvSpPr>
                <a:spLocks noChangeShapeType="1"/>
              </p:cNvSpPr>
              <p:nvPr/>
            </p:nvSpPr>
            <p:spPr bwMode="auto">
              <a:xfrm flipH="1" flipV="1">
                <a:off x="51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76" name="Line 208"/>
              <p:cNvSpPr>
                <a:spLocks noChangeShapeType="1"/>
              </p:cNvSpPr>
              <p:nvPr/>
            </p:nvSpPr>
            <p:spPr bwMode="auto">
              <a:xfrm flipH="1">
                <a:off x="51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77" name="Freeform 209">
                <a:hlinkClick r:id="rId6" action="ppaction://hlinksldjump"/>
              </p:cNvPr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78" name="Line 210"/>
              <p:cNvSpPr>
                <a:spLocks noChangeShapeType="1"/>
              </p:cNvSpPr>
              <p:nvPr/>
            </p:nvSpPr>
            <p:spPr bwMode="auto">
              <a:xfrm>
                <a:off x="383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79" name="Line 211"/>
              <p:cNvSpPr>
                <a:spLocks noChangeShapeType="1"/>
              </p:cNvSpPr>
              <p:nvPr/>
            </p:nvSpPr>
            <p:spPr bwMode="auto">
              <a:xfrm>
                <a:off x="315" y="2475"/>
                <a:ext cx="148" cy="1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80" name="Freeform 212"/>
              <p:cNvSpPr>
                <a:spLocks/>
              </p:cNvSpPr>
              <p:nvPr/>
            </p:nvSpPr>
            <p:spPr bwMode="auto">
              <a:xfrm>
                <a:off x="334" y="2546"/>
                <a:ext cx="25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0" y="49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8585" name="Group 217"/>
            <p:cNvGrpSpPr>
              <a:grpSpLocks/>
            </p:cNvGrpSpPr>
            <p:nvPr/>
          </p:nvGrpSpPr>
          <p:grpSpPr bwMode="auto">
            <a:xfrm>
              <a:off x="156" y="3338"/>
              <a:ext cx="347" cy="346"/>
              <a:chOff x="156" y="3338"/>
              <a:chExt cx="347" cy="346"/>
            </a:xfrm>
          </p:grpSpPr>
          <p:sp>
            <p:nvSpPr>
              <p:cNvPr id="58582" name="Freeform 214"/>
              <p:cNvSpPr>
                <a:spLocks/>
              </p:cNvSpPr>
              <p:nvPr/>
            </p:nvSpPr>
            <p:spPr bwMode="auto">
              <a:xfrm>
                <a:off x="204" y="3386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83" name="Freeform 215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84" name="Freeform 216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pic>
          <p:nvPicPr>
            <p:cNvPr id="58586" name="Picture 21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29" y="165"/>
              <a:ext cx="4719" cy="3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8615" name="Group 247"/>
            <p:cNvGrpSpPr>
              <a:grpSpLocks/>
            </p:cNvGrpSpPr>
            <p:nvPr/>
          </p:nvGrpSpPr>
          <p:grpSpPr bwMode="auto">
            <a:xfrm>
              <a:off x="2515" y="389"/>
              <a:ext cx="1513" cy="376"/>
              <a:chOff x="2515" y="389"/>
              <a:chExt cx="1513" cy="376"/>
            </a:xfrm>
          </p:grpSpPr>
          <p:sp>
            <p:nvSpPr>
              <p:cNvPr id="58587" name="Freeform 219"/>
              <p:cNvSpPr>
                <a:spLocks noEditPoints="1"/>
              </p:cNvSpPr>
              <p:nvPr/>
            </p:nvSpPr>
            <p:spPr bwMode="auto">
              <a:xfrm>
                <a:off x="2531" y="405"/>
                <a:ext cx="217" cy="360"/>
              </a:xfrm>
              <a:custGeom>
                <a:avLst/>
                <a:gdLst/>
                <a:ahLst/>
                <a:cxnLst>
                  <a:cxn ang="0">
                    <a:pos x="903" y="873"/>
                  </a:cxn>
                  <a:cxn ang="0">
                    <a:pos x="892" y="1179"/>
                  </a:cxn>
                  <a:cxn ang="0">
                    <a:pos x="826" y="1345"/>
                  </a:cxn>
                  <a:cxn ang="0">
                    <a:pos x="674" y="1459"/>
                  </a:cxn>
                  <a:cxn ang="0">
                    <a:pos x="451" y="1499"/>
                  </a:cxn>
                  <a:cxn ang="0">
                    <a:pos x="235" y="1461"/>
                  </a:cxn>
                  <a:cxn ang="0">
                    <a:pos x="80" y="1348"/>
                  </a:cxn>
                  <a:cxn ang="0">
                    <a:pos x="11" y="1184"/>
                  </a:cxn>
                  <a:cxn ang="0">
                    <a:pos x="0" y="873"/>
                  </a:cxn>
                  <a:cxn ang="0">
                    <a:pos x="0" y="627"/>
                  </a:cxn>
                  <a:cxn ang="0">
                    <a:pos x="11" y="319"/>
                  </a:cxn>
                  <a:cxn ang="0">
                    <a:pos x="77" y="155"/>
                  </a:cxn>
                  <a:cxn ang="0">
                    <a:pos x="229" y="40"/>
                  </a:cxn>
                  <a:cxn ang="0">
                    <a:pos x="451" y="0"/>
                  </a:cxn>
                  <a:cxn ang="0">
                    <a:pos x="668" y="38"/>
                  </a:cxn>
                  <a:cxn ang="0">
                    <a:pos x="822" y="151"/>
                  </a:cxn>
                  <a:cxn ang="0">
                    <a:pos x="892" y="316"/>
                  </a:cxn>
                  <a:cxn ang="0">
                    <a:pos x="903" y="627"/>
                  </a:cxn>
                  <a:cxn ang="0">
                    <a:pos x="903" y="873"/>
                  </a:cxn>
                  <a:cxn ang="0">
                    <a:pos x="512" y="400"/>
                  </a:cxn>
                  <a:cxn ang="0">
                    <a:pos x="501" y="271"/>
                  </a:cxn>
                  <a:cxn ang="0">
                    <a:pos x="453" y="244"/>
                  </a:cxn>
                  <a:cxn ang="0">
                    <a:pos x="407" y="266"/>
                  </a:cxn>
                  <a:cxn ang="0">
                    <a:pos x="390" y="400"/>
                  </a:cxn>
                  <a:cxn ang="0">
                    <a:pos x="390" y="1072"/>
                  </a:cxn>
                  <a:cxn ang="0">
                    <a:pos x="401" y="1227"/>
                  </a:cxn>
                  <a:cxn ang="0">
                    <a:pos x="450" y="1256"/>
                  </a:cxn>
                  <a:cxn ang="0">
                    <a:pos x="501" y="1222"/>
                  </a:cxn>
                  <a:cxn ang="0">
                    <a:pos x="512" y="1061"/>
                  </a:cxn>
                  <a:cxn ang="0">
                    <a:pos x="512" y="400"/>
                  </a:cxn>
                </a:cxnLst>
                <a:rect l="0" t="0" r="r" b="b"/>
                <a:pathLst>
                  <a:path w="903" h="1499">
                    <a:moveTo>
                      <a:pt x="903" y="873"/>
                    </a:moveTo>
                    <a:cubicBezTo>
                      <a:pt x="903" y="1018"/>
                      <a:pt x="899" y="1120"/>
                      <a:pt x="892" y="1179"/>
                    </a:cubicBezTo>
                    <a:cubicBezTo>
                      <a:pt x="885" y="1240"/>
                      <a:pt x="862" y="1295"/>
                      <a:pt x="826" y="1345"/>
                    </a:cubicBezTo>
                    <a:cubicBezTo>
                      <a:pt x="788" y="1395"/>
                      <a:pt x="737" y="1432"/>
                      <a:pt x="674" y="1459"/>
                    </a:cubicBezTo>
                    <a:cubicBezTo>
                      <a:pt x="610" y="1487"/>
                      <a:pt x="536" y="1499"/>
                      <a:pt x="451" y="1499"/>
                    </a:cubicBezTo>
                    <a:cubicBezTo>
                      <a:pt x="370" y="1499"/>
                      <a:pt x="299" y="1487"/>
                      <a:pt x="235" y="1461"/>
                    </a:cubicBezTo>
                    <a:cubicBezTo>
                      <a:pt x="171" y="1436"/>
                      <a:pt x="119" y="1399"/>
                      <a:pt x="80" y="1348"/>
                    </a:cubicBezTo>
                    <a:cubicBezTo>
                      <a:pt x="42" y="1297"/>
                      <a:pt x="18" y="1244"/>
                      <a:pt x="11" y="1184"/>
                    </a:cubicBezTo>
                    <a:cubicBezTo>
                      <a:pt x="3" y="1124"/>
                      <a:pt x="0" y="1021"/>
                      <a:pt x="0" y="873"/>
                    </a:cubicBezTo>
                    <a:cubicBezTo>
                      <a:pt x="0" y="791"/>
                      <a:pt x="0" y="709"/>
                      <a:pt x="0" y="627"/>
                    </a:cubicBezTo>
                    <a:cubicBezTo>
                      <a:pt x="0" y="482"/>
                      <a:pt x="3" y="380"/>
                      <a:pt x="11" y="319"/>
                    </a:cubicBezTo>
                    <a:cubicBezTo>
                      <a:pt x="17" y="260"/>
                      <a:pt x="40" y="205"/>
                      <a:pt x="77" y="155"/>
                    </a:cubicBezTo>
                    <a:cubicBezTo>
                      <a:pt x="114" y="105"/>
                      <a:pt x="165" y="67"/>
                      <a:pt x="229" y="40"/>
                    </a:cubicBezTo>
                    <a:cubicBezTo>
                      <a:pt x="292" y="13"/>
                      <a:pt x="367" y="0"/>
                      <a:pt x="451" y="0"/>
                    </a:cubicBezTo>
                    <a:cubicBezTo>
                      <a:pt x="532" y="0"/>
                      <a:pt x="604" y="12"/>
                      <a:pt x="668" y="38"/>
                    </a:cubicBezTo>
                    <a:cubicBezTo>
                      <a:pt x="732" y="64"/>
                      <a:pt x="784" y="100"/>
                      <a:pt x="822" y="151"/>
                    </a:cubicBezTo>
                    <a:cubicBezTo>
                      <a:pt x="861" y="202"/>
                      <a:pt x="884" y="256"/>
                      <a:pt x="892" y="316"/>
                    </a:cubicBezTo>
                    <a:cubicBezTo>
                      <a:pt x="899" y="375"/>
                      <a:pt x="903" y="478"/>
                      <a:pt x="903" y="627"/>
                    </a:cubicBezTo>
                    <a:cubicBezTo>
                      <a:pt x="903" y="709"/>
                      <a:pt x="903" y="791"/>
                      <a:pt x="903" y="873"/>
                    </a:cubicBezTo>
                    <a:close/>
                    <a:moveTo>
                      <a:pt x="512" y="400"/>
                    </a:moveTo>
                    <a:cubicBezTo>
                      <a:pt x="512" y="334"/>
                      <a:pt x="509" y="290"/>
                      <a:pt x="501" y="271"/>
                    </a:cubicBezTo>
                    <a:cubicBezTo>
                      <a:pt x="493" y="253"/>
                      <a:pt x="477" y="244"/>
                      <a:pt x="453" y="244"/>
                    </a:cubicBezTo>
                    <a:cubicBezTo>
                      <a:pt x="433" y="244"/>
                      <a:pt x="417" y="251"/>
                      <a:pt x="407" y="266"/>
                    </a:cubicBezTo>
                    <a:cubicBezTo>
                      <a:pt x="396" y="281"/>
                      <a:pt x="390" y="326"/>
                      <a:pt x="390" y="400"/>
                    </a:cubicBezTo>
                    <a:cubicBezTo>
                      <a:pt x="390" y="624"/>
                      <a:pt x="390" y="848"/>
                      <a:pt x="390" y="1072"/>
                    </a:cubicBezTo>
                    <a:cubicBezTo>
                      <a:pt x="390" y="1155"/>
                      <a:pt x="394" y="1207"/>
                      <a:pt x="401" y="1227"/>
                    </a:cubicBezTo>
                    <a:cubicBezTo>
                      <a:pt x="407" y="1246"/>
                      <a:pt x="424" y="1256"/>
                      <a:pt x="450" y="1256"/>
                    </a:cubicBezTo>
                    <a:cubicBezTo>
                      <a:pt x="477" y="1256"/>
                      <a:pt x="494" y="1244"/>
                      <a:pt x="501" y="1222"/>
                    </a:cubicBezTo>
                    <a:cubicBezTo>
                      <a:pt x="509" y="1200"/>
                      <a:pt x="512" y="1146"/>
                      <a:pt x="512" y="1061"/>
                    </a:cubicBezTo>
                    <a:cubicBezTo>
                      <a:pt x="512" y="841"/>
                      <a:pt x="512" y="620"/>
                      <a:pt x="512" y="400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88" name="Freeform 220"/>
              <p:cNvSpPr>
                <a:spLocks/>
              </p:cNvSpPr>
              <p:nvPr/>
            </p:nvSpPr>
            <p:spPr bwMode="auto">
              <a:xfrm>
                <a:off x="2765" y="475"/>
                <a:ext cx="193" cy="283"/>
              </a:xfrm>
              <a:custGeom>
                <a:avLst/>
                <a:gdLst/>
                <a:ahLst/>
                <a:cxnLst>
                  <a:cxn ang="0">
                    <a:pos x="803" y="0"/>
                  </a:cxn>
                  <a:cxn ang="0">
                    <a:pos x="803" y="247"/>
                  </a:cxn>
                  <a:cxn ang="0">
                    <a:pos x="589" y="247"/>
                  </a:cxn>
                  <a:cxn ang="0">
                    <a:pos x="589" y="1179"/>
                  </a:cxn>
                  <a:cxn ang="0">
                    <a:pos x="215" y="1179"/>
                  </a:cxn>
                  <a:cxn ang="0">
                    <a:pos x="215" y="247"/>
                  </a:cxn>
                  <a:cxn ang="0">
                    <a:pos x="0" y="247"/>
                  </a:cxn>
                  <a:cxn ang="0">
                    <a:pos x="0" y="0"/>
                  </a:cxn>
                  <a:cxn ang="0">
                    <a:pos x="803" y="0"/>
                  </a:cxn>
                </a:cxnLst>
                <a:rect l="0" t="0" r="r" b="b"/>
                <a:pathLst>
                  <a:path w="803" h="1179">
                    <a:moveTo>
                      <a:pt x="803" y="0"/>
                    </a:moveTo>
                    <a:cubicBezTo>
                      <a:pt x="803" y="82"/>
                      <a:pt x="803" y="165"/>
                      <a:pt x="803" y="247"/>
                    </a:cubicBezTo>
                    <a:cubicBezTo>
                      <a:pt x="732" y="247"/>
                      <a:pt x="660" y="247"/>
                      <a:pt x="589" y="247"/>
                    </a:cubicBezTo>
                    <a:cubicBezTo>
                      <a:pt x="589" y="558"/>
                      <a:pt x="589" y="868"/>
                      <a:pt x="589" y="1179"/>
                    </a:cubicBezTo>
                    <a:cubicBezTo>
                      <a:pt x="464" y="1179"/>
                      <a:pt x="340" y="1179"/>
                      <a:pt x="215" y="1179"/>
                    </a:cubicBezTo>
                    <a:cubicBezTo>
                      <a:pt x="215" y="868"/>
                      <a:pt x="215" y="558"/>
                      <a:pt x="215" y="247"/>
                    </a:cubicBezTo>
                    <a:cubicBezTo>
                      <a:pt x="143" y="247"/>
                      <a:pt x="72" y="247"/>
                      <a:pt x="0" y="247"/>
                    </a:cubicBezTo>
                    <a:cubicBezTo>
                      <a:pt x="0" y="165"/>
                      <a:pt x="0" y="82"/>
                      <a:pt x="0" y="0"/>
                    </a:cubicBezTo>
                    <a:cubicBezTo>
                      <a:pt x="268" y="0"/>
                      <a:pt x="535" y="0"/>
                      <a:pt x="803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89" name="Freeform 221"/>
              <p:cNvSpPr>
                <a:spLocks noEditPoints="1"/>
              </p:cNvSpPr>
              <p:nvPr/>
            </p:nvSpPr>
            <p:spPr bwMode="auto">
              <a:xfrm>
                <a:off x="2976" y="475"/>
                <a:ext cx="208" cy="283"/>
              </a:xfrm>
              <a:custGeom>
                <a:avLst/>
                <a:gdLst/>
                <a:ahLst/>
                <a:cxnLst>
                  <a:cxn ang="0">
                    <a:pos x="868" y="868"/>
                  </a:cxn>
                  <a:cxn ang="0">
                    <a:pos x="786" y="1113"/>
                  </a:cxn>
                  <a:cxn ang="0">
                    <a:pos x="429" y="1179"/>
                  </a:cxn>
                  <a:cxn ang="0">
                    <a:pos x="0" y="1179"/>
                  </a:cxn>
                  <a:cxn ang="0">
                    <a:pos x="0" y="0"/>
                  </a:cxn>
                  <a:cxn ang="0">
                    <a:pos x="442" y="0"/>
                  </a:cxn>
                  <a:cxn ang="0">
                    <a:pos x="756" y="72"/>
                  </a:cxn>
                  <a:cxn ang="0">
                    <a:pos x="841" y="318"/>
                  </a:cxn>
                  <a:cxn ang="0">
                    <a:pos x="624" y="546"/>
                  </a:cxn>
                  <a:cxn ang="0">
                    <a:pos x="803" y="630"/>
                  </a:cxn>
                  <a:cxn ang="0">
                    <a:pos x="868" y="799"/>
                  </a:cxn>
                  <a:cxn ang="0">
                    <a:pos x="868" y="868"/>
                  </a:cxn>
                  <a:cxn ang="0">
                    <a:pos x="372" y="438"/>
                  </a:cxn>
                  <a:cxn ang="0">
                    <a:pos x="477" y="418"/>
                  </a:cxn>
                  <a:cxn ang="0">
                    <a:pos x="495" y="337"/>
                  </a:cxn>
                  <a:cxn ang="0">
                    <a:pos x="474" y="267"/>
                  </a:cxn>
                  <a:cxn ang="0">
                    <a:pos x="372" y="247"/>
                  </a:cxn>
                  <a:cxn ang="0">
                    <a:pos x="372" y="438"/>
                  </a:cxn>
                  <a:cxn ang="0">
                    <a:pos x="495" y="813"/>
                  </a:cxn>
                  <a:cxn ang="0">
                    <a:pos x="495" y="773"/>
                  </a:cxn>
                  <a:cxn ang="0">
                    <a:pos x="474" y="677"/>
                  </a:cxn>
                  <a:cxn ang="0">
                    <a:pos x="372" y="658"/>
                  </a:cxn>
                  <a:cxn ang="0">
                    <a:pos x="372" y="931"/>
                  </a:cxn>
                  <a:cxn ang="0">
                    <a:pos x="471" y="910"/>
                  </a:cxn>
                  <a:cxn ang="0">
                    <a:pos x="495" y="813"/>
                  </a:cxn>
                </a:cxnLst>
                <a:rect l="0" t="0" r="r" b="b"/>
                <a:pathLst>
                  <a:path w="868" h="1179">
                    <a:moveTo>
                      <a:pt x="868" y="868"/>
                    </a:moveTo>
                    <a:cubicBezTo>
                      <a:pt x="868" y="988"/>
                      <a:pt x="841" y="1069"/>
                      <a:pt x="786" y="1113"/>
                    </a:cubicBezTo>
                    <a:cubicBezTo>
                      <a:pt x="732" y="1157"/>
                      <a:pt x="612" y="1179"/>
                      <a:pt x="429" y="1179"/>
                    </a:cubicBezTo>
                    <a:cubicBezTo>
                      <a:pt x="286" y="1179"/>
                      <a:pt x="143" y="1179"/>
                      <a:pt x="0" y="1179"/>
                    </a:cubicBezTo>
                    <a:cubicBezTo>
                      <a:pt x="0" y="786"/>
                      <a:pt x="0" y="393"/>
                      <a:pt x="0" y="0"/>
                    </a:cubicBezTo>
                    <a:cubicBezTo>
                      <a:pt x="147" y="0"/>
                      <a:pt x="295" y="0"/>
                      <a:pt x="442" y="0"/>
                    </a:cubicBezTo>
                    <a:cubicBezTo>
                      <a:pt x="593" y="0"/>
                      <a:pt x="699" y="23"/>
                      <a:pt x="756" y="72"/>
                    </a:cubicBezTo>
                    <a:cubicBezTo>
                      <a:pt x="812" y="121"/>
                      <a:pt x="841" y="202"/>
                      <a:pt x="841" y="318"/>
                    </a:cubicBezTo>
                    <a:cubicBezTo>
                      <a:pt x="841" y="451"/>
                      <a:pt x="769" y="527"/>
                      <a:pt x="624" y="546"/>
                    </a:cubicBezTo>
                    <a:cubicBezTo>
                      <a:pt x="699" y="557"/>
                      <a:pt x="760" y="585"/>
                      <a:pt x="803" y="630"/>
                    </a:cubicBezTo>
                    <a:cubicBezTo>
                      <a:pt x="846" y="676"/>
                      <a:pt x="868" y="731"/>
                      <a:pt x="868" y="799"/>
                    </a:cubicBezTo>
                    <a:cubicBezTo>
                      <a:pt x="868" y="822"/>
                      <a:pt x="868" y="845"/>
                      <a:pt x="868" y="868"/>
                    </a:cubicBezTo>
                    <a:close/>
                    <a:moveTo>
                      <a:pt x="372" y="438"/>
                    </a:moveTo>
                    <a:cubicBezTo>
                      <a:pt x="428" y="438"/>
                      <a:pt x="464" y="431"/>
                      <a:pt x="477" y="418"/>
                    </a:cubicBezTo>
                    <a:cubicBezTo>
                      <a:pt x="489" y="404"/>
                      <a:pt x="495" y="377"/>
                      <a:pt x="495" y="337"/>
                    </a:cubicBezTo>
                    <a:cubicBezTo>
                      <a:pt x="495" y="303"/>
                      <a:pt x="488" y="280"/>
                      <a:pt x="474" y="267"/>
                    </a:cubicBezTo>
                    <a:cubicBezTo>
                      <a:pt x="460" y="253"/>
                      <a:pt x="426" y="247"/>
                      <a:pt x="372" y="247"/>
                    </a:cubicBezTo>
                    <a:cubicBezTo>
                      <a:pt x="372" y="311"/>
                      <a:pt x="372" y="374"/>
                      <a:pt x="372" y="438"/>
                    </a:cubicBezTo>
                    <a:close/>
                    <a:moveTo>
                      <a:pt x="495" y="813"/>
                    </a:moveTo>
                    <a:cubicBezTo>
                      <a:pt x="495" y="800"/>
                      <a:pt x="495" y="786"/>
                      <a:pt x="495" y="773"/>
                    </a:cubicBezTo>
                    <a:cubicBezTo>
                      <a:pt x="495" y="722"/>
                      <a:pt x="488" y="691"/>
                      <a:pt x="474" y="677"/>
                    </a:cubicBezTo>
                    <a:cubicBezTo>
                      <a:pt x="460" y="665"/>
                      <a:pt x="426" y="658"/>
                      <a:pt x="372" y="658"/>
                    </a:cubicBezTo>
                    <a:cubicBezTo>
                      <a:pt x="372" y="749"/>
                      <a:pt x="372" y="840"/>
                      <a:pt x="372" y="931"/>
                    </a:cubicBezTo>
                    <a:cubicBezTo>
                      <a:pt x="422" y="931"/>
                      <a:pt x="455" y="924"/>
                      <a:pt x="471" y="910"/>
                    </a:cubicBezTo>
                    <a:cubicBezTo>
                      <a:pt x="487" y="896"/>
                      <a:pt x="495" y="864"/>
                      <a:pt x="495" y="813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90" name="Freeform 222"/>
              <p:cNvSpPr>
                <a:spLocks noEditPoints="1"/>
              </p:cNvSpPr>
              <p:nvPr/>
            </p:nvSpPr>
            <p:spPr bwMode="auto">
              <a:xfrm>
                <a:off x="3208" y="470"/>
                <a:ext cx="206" cy="293"/>
              </a:xfrm>
              <a:custGeom>
                <a:avLst/>
                <a:gdLst/>
                <a:ahLst/>
                <a:cxnLst>
                  <a:cxn ang="0">
                    <a:pos x="860" y="631"/>
                  </a:cxn>
                  <a:cxn ang="0">
                    <a:pos x="375" y="631"/>
                  </a:cxn>
                  <a:cxn ang="0">
                    <a:pos x="375" y="886"/>
                  </a:cxn>
                  <a:cxn ang="0">
                    <a:pos x="387" y="990"/>
                  </a:cxn>
                  <a:cxn ang="0">
                    <a:pos x="433" y="1013"/>
                  </a:cxn>
                  <a:cxn ang="0">
                    <a:pos x="491" y="982"/>
                  </a:cxn>
                  <a:cxn ang="0">
                    <a:pos x="505" y="863"/>
                  </a:cxn>
                  <a:cxn ang="0">
                    <a:pos x="505" y="708"/>
                  </a:cxn>
                  <a:cxn ang="0">
                    <a:pos x="860" y="708"/>
                  </a:cxn>
                  <a:cxn ang="0">
                    <a:pos x="860" y="795"/>
                  </a:cxn>
                  <a:cxn ang="0">
                    <a:pos x="846" y="963"/>
                  </a:cxn>
                  <a:cxn ang="0">
                    <a:pos x="778" y="1088"/>
                  </a:cxn>
                  <a:cxn ang="0">
                    <a:pos x="645" y="1188"/>
                  </a:cxn>
                  <a:cxn ang="0">
                    <a:pos x="441" y="1221"/>
                  </a:cxn>
                  <a:cxn ang="0">
                    <a:pos x="231" y="1189"/>
                  </a:cxn>
                  <a:cxn ang="0">
                    <a:pos x="90" y="1098"/>
                  </a:cxn>
                  <a:cxn ang="0">
                    <a:pos x="20" y="972"/>
                  </a:cxn>
                  <a:cxn ang="0">
                    <a:pos x="0" y="772"/>
                  </a:cxn>
                  <a:cxn ang="0">
                    <a:pos x="0" y="428"/>
                  </a:cxn>
                  <a:cxn ang="0">
                    <a:pos x="44" y="184"/>
                  </a:cxn>
                  <a:cxn ang="0">
                    <a:pos x="187" y="47"/>
                  </a:cxn>
                  <a:cxn ang="0">
                    <a:pos x="415" y="0"/>
                  </a:cxn>
                  <a:cxn ang="0">
                    <a:pos x="675" y="57"/>
                  </a:cxn>
                  <a:cxn ang="0">
                    <a:pos x="819" y="208"/>
                  </a:cxn>
                  <a:cxn ang="0">
                    <a:pos x="860" y="475"/>
                  </a:cxn>
                  <a:cxn ang="0">
                    <a:pos x="860" y="631"/>
                  </a:cxn>
                  <a:cxn ang="0">
                    <a:pos x="484" y="440"/>
                  </a:cxn>
                  <a:cxn ang="0">
                    <a:pos x="484" y="353"/>
                  </a:cxn>
                  <a:cxn ang="0">
                    <a:pos x="474" y="235"/>
                  </a:cxn>
                  <a:cxn ang="0">
                    <a:pos x="432" y="208"/>
                  </a:cxn>
                  <a:cxn ang="0">
                    <a:pos x="384" y="231"/>
                  </a:cxn>
                  <a:cxn ang="0">
                    <a:pos x="375" y="353"/>
                  </a:cxn>
                  <a:cxn ang="0">
                    <a:pos x="375" y="440"/>
                  </a:cxn>
                  <a:cxn ang="0">
                    <a:pos x="484" y="440"/>
                  </a:cxn>
                </a:cxnLst>
                <a:rect l="0" t="0" r="r" b="b"/>
                <a:pathLst>
                  <a:path w="860" h="1221">
                    <a:moveTo>
                      <a:pt x="860" y="631"/>
                    </a:moveTo>
                    <a:cubicBezTo>
                      <a:pt x="698" y="631"/>
                      <a:pt x="537" y="631"/>
                      <a:pt x="375" y="631"/>
                    </a:cubicBezTo>
                    <a:cubicBezTo>
                      <a:pt x="375" y="716"/>
                      <a:pt x="375" y="801"/>
                      <a:pt x="375" y="886"/>
                    </a:cubicBezTo>
                    <a:cubicBezTo>
                      <a:pt x="375" y="940"/>
                      <a:pt x="379" y="974"/>
                      <a:pt x="387" y="990"/>
                    </a:cubicBezTo>
                    <a:cubicBezTo>
                      <a:pt x="395" y="1005"/>
                      <a:pt x="410" y="1013"/>
                      <a:pt x="433" y="1013"/>
                    </a:cubicBezTo>
                    <a:cubicBezTo>
                      <a:pt x="462" y="1013"/>
                      <a:pt x="481" y="1002"/>
                      <a:pt x="491" y="982"/>
                    </a:cubicBezTo>
                    <a:cubicBezTo>
                      <a:pt x="500" y="961"/>
                      <a:pt x="505" y="922"/>
                      <a:pt x="505" y="863"/>
                    </a:cubicBezTo>
                    <a:cubicBezTo>
                      <a:pt x="505" y="812"/>
                      <a:pt x="505" y="760"/>
                      <a:pt x="505" y="708"/>
                    </a:cubicBezTo>
                    <a:cubicBezTo>
                      <a:pt x="623" y="708"/>
                      <a:pt x="741" y="708"/>
                      <a:pt x="860" y="708"/>
                    </a:cubicBezTo>
                    <a:cubicBezTo>
                      <a:pt x="860" y="737"/>
                      <a:pt x="860" y="766"/>
                      <a:pt x="860" y="795"/>
                    </a:cubicBezTo>
                    <a:cubicBezTo>
                      <a:pt x="860" y="868"/>
                      <a:pt x="855" y="924"/>
                      <a:pt x="846" y="963"/>
                    </a:cubicBezTo>
                    <a:cubicBezTo>
                      <a:pt x="836" y="1002"/>
                      <a:pt x="813" y="1043"/>
                      <a:pt x="778" y="1088"/>
                    </a:cubicBezTo>
                    <a:cubicBezTo>
                      <a:pt x="743" y="1133"/>
                      <a:pt x="698" y="1165"/>
                      <a:pt x="645" y="1188"/>
                    </a:cubicBezTo>
                    <a:cubicBezTo>
                      <a:pt x="590" y="1210"/>
                      <a:pt x="522" y="1221"/>
                      <a:pt x="441" y="1221"/>
                    </a:cubicBezTo>
                    <a:cubicBezTo>
                      <a:pt x="362" y="1221"/>
                      <a:pt x="291" y="1211"/>
                      <a:pt x="231" y="1189"/>
                    </a:cubicBezTo>
                    <a:cubicBezTo>
                      <a:pt x="171" y="1166"/>
                      <a:pt x="123" y="1137"/>
                      <a:pt x="90" y="1098"/>
                    </a:cubicBezTo>
                    <a:cubicBezTo>
                      <a:pt x="56" y="1059"/>
                      <a:pt x="33" y="1018"/>
                      <a:pt x="20" y="972"/>
                    </a:cubicBezTo>
                    <a:cubicBezTo>
                      <a:pt x="7" y="926"/>
                      <a:pt x="0" y="860"/>
                      <a:pt x="0" y="772"/>
                    </a:cubicBezTo>
                    <a:cubicBezTo>
                      <a:pt x="0" y="657"/>
                      <a:pt x="0" y="543"/>
                      <a:pt x="0" y="428"/>
                    </a:cubicBezTo>
                    <a:cubicBezTo>
                      <a:pt x="0" y="325"/>
                      <a:pt x="16" y="243"/>
                      <a:pt x="44" y="184"/>
                    </a:cubicBezTo>
                    <a:cubicBezTo>
                      <a:pt x="72" y="124"/>
                      <a:pt x="121" y="79"/>
                      <a:pt x="187" y="47"/>
                    </a:cubicBezTo>
                    <a:cubicBezTo>
                      <a:pt x="252" y="15"/>
                      <a:pt x="329" y="0"/>
                      <a:pt x="415" y="0"/>
                    </a:cubicBezTo>
                    <a:cubicBezTo>
                      <a:pt x="520" y="0"/>
                      <a:pt x="607" y="18"/>
                      <a:pt x="675" y="57"/>
                    </a:cubicBezTo>
                    <a:cubicBezTo>
                      <a:pt x="743" y="95"/>
                      <a:pt x="792" y="145"/>
                      <a:pt x="819" y="208"/>
                    </a:cubicBezTo>
                    <a:cubicBezTo>
                      <a:pt x="846" y="272"/>
                      <a:pt x="860" y="360"/>
                      <a:pt x="860" y="475"/>
                    </a:cubicBezTo>
                    <a:cubicBezTo>
                      <a:pt x="860" y="527"/>
                      <a:pt x="860" y="579"/>
                      <a:pt x="860" y="631"/>
                    </a:cubicBezTo>
                    <a:close/>
                    <a:moveTo>
                      <a:pt x="484" y="440"/>
                    </a:moveTo>
                    <a:cubicBezTo>
                      <a:pt x="484" y="411"/>
                      <a:pt x="484" y="382"/>
                      <a:pt x="484" y="353"/>
                    </a:cubicBezTo>
                    <a:cubicBezTo>
                      <a:pt x="484" y="292"/>
                      <a:pt x="481" y="253"/>
                      <a:pt x="474" y="235"/>
                    </a:cubicBezTo>
                    <a:cubicBezTo>
                      <a:pt x="468" y="217"/>
                      <a:pt x="454" y="208"/>
                      <a:pt x="432" y="208"/>
                    </a:cubicBezTo>
                    <a:cubicBezTo>
                      <a:pt x="406" y="208"/>
                      <a:pt x="391" y="215"/>
                      <a:pt x="384" y="231"/>
                    </a:cubicBezTo>
                    <a:cubicBezTo>
                      <a:pt x="378" y="246"/>
                      <a:pt x="375" y="287"/>
                      <a:pt x="375" y="353"/>
                    </a:cubicBezTo>
                    <a:cubicBezTo>
                      <a:pt x="375" y="382"/>
                      <a:pt x="375" y="411"/>
                      <a:pt x="375" y="440"/>
                    </a:cubicBezTo>
                    <a:cubicBezTo>
                      <a:pt x="411" y="440"/>
                      <a:pt x="448" y="440"/>
                      <a:pt x="484" y="440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91" name="Freeform 223"/>
              <p:cNvSpPr>
                <a:spLocks/>
              </p:cNvSpPr>
              <p:nvPr/>
            </p:nvSpPr>
            <p:spPr bwMode="auto">
              <a:xfrm>
                <a:off x="3429" y="475"/>
                <a:ext cx="192" cy="283"/>
              </a:xfrm>
              <a:custGeom>
                <a:avLst/>
                <a:gdLst/>
                <a:ahLst/>
                <a:cxnLst>
                  <a:cxn ang="0">
                    <a:pos x="803" y="0"/>
                  </a:cxn>
                  <a:cxn ang="0">
                    <a:pos x="803" y="247"/>
                  </a:cxn>
                  <a:cxn ang="0">
                    <a:pos x="589" y="247"/>
                  </a:cxn>
                  <a:cxn ang="0">
                    <a:pos x="589" y="1179"/>
                  </a:cxn>
                  <a:cxn ang="0">
                    <a:pos x="215" y="1179"/>
                  </a:cxn>
                  <a:cxn ang="0">
                    <a:pos x="215" y="247"/>
                  </a:cxn>
                  <a:cxn ang="0">
                    <a:pos x="0" y="247"/>
                  </a:cxn>
                  <a:cxn ang="0">
                    <a:pos x="0" y="0"/>
                  </a:cxn>
                  <a:cxn ang="0">
                    <a:pos x="803" y="0"/>
                  </a:cxn>
                </a:cxnLst>
                <a:rect l="0" t="0" r="r" b="b"/>
                <a:pathLst>
                  <a:path w="803" h="1179">
                    <a:moveTo>
                      <a:pt x="803" y="0"/>
                    </a:moveTo>
                    <a:cubicBezTo>
                      <a:pt x="803" y="82"/>
                      <a:pt x="803" y="165"/>
                      <a:pt x="803" y="247"/>
                    </a:cubicBezTo>
                    <a:cubicBezTo>
                      <a:pt x="732" y="247"/>
                      <a:pt x="660" y="247"/>
                      <a:pt x="589" y="247"/>
                    </a:cubicBezTo>
                    <a:cubicBezTo>
                      <a:pt x="589" y="558"/>
                      <a:pt x="589" y="868"/>
                      <a:pt x="589" y="1179"/>
                    </a:cubicBezTo>
                    <a:cubicBezTo>
                      <a:pt x="464" y="1179"/>
                      <a:pt x="340" y="1179"/>
                      <a:pt x="215" y="1179"/>
                    </a:cubicBezTo>
                    <a:cubicBezTo>
                      <a:pt x="215" y="868"/>
                      <a:pt x="215" y="558"/>
                      <a:pt x="215" y="247"/>
                    </a:cubicBezTo>
                    <a:cubicBezTo>
                      <a:pt x="143" y="247"/>
                      <a:pt x="72" y="247"/>
                      <a:pt x="0" y="247"/>
                    </a:cubicBezTo>
                    <a:cubicBezTo>
                      <a:pt x="0" y="165"/>
                      <a:pt x="0" y="82"/>
                      <a:pt x="0" y="0"/>
                    </a:cubicBezTo>
                    <a:cubicBezTo>
                      <a:pt x="268" y="0"/>
                      <a:pt x="535" y="0"/>
                      <a:pt x="803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92" name="Freeform 224"/>
              <p:cNvSpPr>
                <a:spLocks noEditPoints="1"/>
              </p:cNvSpPr>
              <p:nvPr/>
            </p:nvSpPr>
            <p:spPr bwMode="auto">
              <a:xfrm>
                <a:off x="3639" y="533"/>
                <a:ext cx="68" cy="225"/>
              </a:xfrm>
              <a:custGeom>
                <a:avLst/>
                <a:gdLst/>
                <a:ahLst/>
                <a:cxnLst>
                  <a:cxn ang="0">
                    <a:pos x="283" y="0"/>
                  </a:cxn>
                  <a:cxn ang="0">
                    <a:pos x="283" y="292"/>
                  </a:cxn>
                  <a:cxn ang="0">
                    <a:pos x="0" y="292"/>
                  </a:cxn>
                  <a:cxn ang="0">
                    <a:pos x="0" y="0"/>
                  </a:cxn>
                  <a:cxn ang="0">
                    <a:pos x="283" y="0"/>
                  </a:cxn>
                  <a:cxn ang="0">
                    <a:pos x="283" y="643"/>
                  </a:cxn>
                  <a:cxn ang="0">
                    <a:pos x="283" y="936"/>
                  </a:cxn>
                  <a:cxn ang="0">
                    <a:pos x="0" y="936"/>
                  </a:cxn>
                  <a:cxn ang="0">
                    <a:pos x="0" y="643"/>
                  </a:cxn>
                  <a:cxn ang="0">
                    <a:pos x="283" y="643"/>
                  </a:cxn>
                </a:cxnLst>
                <a:rect l="0" t="0" r="r" b="b"/>
                <a:pathLst>
                  <a:path w="283" h="936">
                    <a:moveTo>
                      <a:pt x="283" y="0"/>
                    </a:moveTo>
                    <a:cubicBezTo>
                      <a:pt x="283" y="97"/>
                      <a:pt x="283" y="194"/>
                      <a:pt x="283" y="292"/>
                    </a:cubicBezTo>
                    <a:cubicBezTo>
                      <a:pt x="189" y="292"/>
                      <a:pt x="94" y="292"/>
                      <a:pt x="0" y="292"/>
                    </a:cubicBezTo>
                    <a:cubicBezTo>
                      <a:pt x="0" y="194"/>
                      <a:pt x="0" y="97"/>
                      <a:pt x="0" y="0"/>
                    </a:cubicBezTo>
                    <a:cubicBezTo>
                      <a:pt x="94" y="0"/>
                      <a:pt x="189" y="0"/>
                      <a:pt x="283" y="0"/>
                    </a:cubicBezTo>
                    <a:close/>
                    <a:moveTo>
                      <a:pt x="283" y="643"/>
                    </a:moveTo>
                    <a:cubicBezTo>
                      <a:pt x="283" y="741"/>
                      <a:pt x="283" y="838"/>
                      <a:pt x="283" y="936"/>
                    </a:cubicBezTo>
                    <a:cubicBezTo>
                      <a:pt x="189" y="936"/>
                      <a:pt x="94" y="936"/>
                      <a:pt x="0" y="936"/>
                    </a:cubicBezTo>
                    <a:cubicBezTo>
                      <a:pt x="0" y="838"/>
                      <a:pt x="0" y="741"/>
                      <a:pt x="0" y="643"/>
                    </a:cubicBezTo>
                    <a:cubicBezTo>
                      <a:pt x="94" y="643"/>
                      <a:pt x="189" y="643"/>
                      <a:pt x="283" y="643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93" name="Freeform 225"/>
              <p:cNvSpPr>
                <a:spLocks noEditPoints="1"/>
              </p:cNvSpPr>
              <p:nvPr/>
            </p:nvSpPr>
            <p:spPr bwMode="auto">
              <a:xfrm>
                <a:off x="3812" y="406"/>
                <a:ext cx="216" cy="358"/>
              </a:xfrm>
              <a:custGeom>
                <a:avLst/>
                <a:gdLst/>
                <a:ahLst/>
                <a:cxnLst>
                  <a:cxn ang="0">
                    <a:pos x="899" y="411"/>
                  </a:cxn>
                  <a:cxn ang="0">
                    <a:pos x="525" y="411"/>
                  </a:cxn>
                  <a:cxn ang="0">
                    <a:pos x="523" y="284"/>
                  </a:cxn>
                  <a:cxn ang="0">
                    <a:pos x="500" y="240"/>
                  </a:cxn>
                  <a:cxn ang="0">
                    <a:pos x="446" y="222"/>
                  </a:cxn>
                  <a:cxn ang="0">
                    <a:pos x="398" y="239"/>
                  </a:cxn>
                  <a:cxn ang="0">
                    <a:pos x="377" y="283"/>
                  </a:cxn>
                  <a:cxn ang="0">
                    <a:pos x="374" y="390"/>
                  </a:cxn>
                  <a:cxn ang="0">
                    <a:pos x="374" y="619"/>
                  </a:cxn>
                  <a:cxn ang="0">
                    <a:pos x="459" y="532"/>
                  </a:cxn>
                  <a:cxn ang="0">
                    <a:pos x="596" y="504"/>
                  </a:cxn>
                  <a:cxn ang="0">
                    <a:pos x="778" y="557"/>
                  </a:cxn>
                  <a:cxn ang="0">
                    <a:pos x="878" y="685"/>
                  </a:cxn>
                  <a:cxn ang="0">
                    <a:pos x="899" y="887"/>
                  </a:cxn>
                  <a:cxn ang="0">
                    <a:pos x="899" y="1002"/>
                  </a:cxn>
                  <a:cxn ang="0">
                    <a:pos x="887" y="1226"/>
                  </a:cxn>
                  <a:cxn ang="0">
                    <a:pos x="823" y="1362"/>
                  </a:cxn>
                  <a:cxn ang="0">
                    <a:pos x="679" y="1460"/>
                  </a:cxn>
                  <a:cxn ang="0">
                    <a:pos x="466" y="1495"/>
                  </a:cxn>
                  <a:cxn ang="0">
                    <a:pos x="219" y="1455"/>
                  </a:cxn>
                  <a:cxn ang="0">
                    <a:pos x="70" y="1339"/>
                  </a:cxn>
                  <a:cxn ang="0">
                    <a:pos x="9" y="1182"/>
                  </a:cxn>
                  <a:cxn ang="0">
                    <a:pos x="0" y="861"/>
                  </a:cxn>
                  <a:cxn ang="0">
                    <a:pos x="0" y="662"/>
                  </a:cxn>
                  <a:cxn ang="0">
                    <a:pos x="8" y="318"/>
                  </a:cxn>
                  <a:cxn ang="0">
                    <a:pos x="72" y="155"/>
                  </a:cxn>
                  <a:cxn ang="0">
                    <a:pos x="227" y="38"/>
                  </a:cxn>
                  <a:cxn ang="0">
                    <a:pos x="452" y="0"/>
                  </a:cxn>
                  <a:cxn ang="0">
                    <a:pos x="711" y="49"/>
                  </a:cxn>
                  <a:cxn ang="0">
                    <a:pos x="856" y="187"/>
                  </a:cxn>
                  <a:cxn ang="0">
                    <a:pos x="899" y="411"/>
                  </a:cxn>
                  <a:cxn ang="0">
                    <a:pos x="525" y="859"/>
                  </a:cxn>
                  <a:cxn ang="0">
                    <a:pos x="507" y="754"/>
                  </a:cxn>
                  <a:cxn ang="0">
                    <a:pos x="449" y="726"/>
                  </a:cxn>
                  <a:cxn ang="0">
                    <a:pos x="393" y="753"/>
                  </a:cxn>
                  <a:cxn ang="0">
                    <a:pos x="374" y="859"/>
                  </a:cxn>
                  <a:cxn ang="0">
                    <a:pos x="374" y="1120"/>
                  </a:cxn>
                  <a:cxn ang="0">
                    <a:pos x="392" y="1244"/>
                  </a:cxn>
                  <a:cxn ang="0">
                    <a:pos x="449" y="1273"/>
                  </a:cxn>
                  <a:cxn ang="0">
                    <a:pos x="499" y="1250"/>
                  </a:cxn>
                  <a:cxn ang="0">
                    <a:pos x="525" y="1129"/>
                  </a:cxn>
                  <a:cxn ang="0">
                    <a:pos x="525" y="859"/>
                  </a:cxn>
                </a:cxnLst>
                <a:rect l="0" t="0" r="r" b="b"/>
                <a:pathLst>
                  <a:path w="899" h="1495">
                    <a:moveTo>
                      <a:pt x="899" y="411"/>
                    </a:moveTo>
                    <a:cubicBezTo>
                      <a:pt x="774" y="411"/>
                      <a:pt x="649" y="411"/>
                      <a:pt x="525" y="411"/>
                    </a:cubicBezTo>
                    <a:cubicBezTo>
                      <a:pt x="525" y="344"/>
                      <a:pt x="524" y="301"/>
                      <a:pt x="523" y="284"/>
                    </a:cubicBezTo>
                    <a:cubicBezTo>
                      <a:pt x="521" y="267"/>
                      <a:pt x="513" y="252"/>
                      <a:pt x="500" y="240"/>
                    </a:cubicBezTo>
                    <a:cubicBezTo>
                      <a:pt x="487" y="228"/>
                      <a:pt x="469" y="222"/>
                      <a:pt x="446" y="222"/>
                    </a:cubicBezTo>
                    <a:cubicBezTo>
                      <a:pt x="426" y="222"/>
                      <a:pt x="410" y="227"/>
                      <a:pt x="398" y="239"/>
                    </a:cubicBezTo>
                    <a:cubicBezTo>
                      <a:pt x="387" y="251"/>
                      <a:pt x="379" y="265"/>
                      <a:pt x="377" y="283"/>
                    </a:cubicBezTo>
                    <a:cubicBezTo>
                      <a:pt x="375" y="300"/>
                      <a:pt x="374" y="336"/>
                      <a:pt x="374" y="390"/>
                    </a:cubicBezTo>
                    <a:cubicBezTo>
                      <a:pt x="374" y="467"/>
                      <a:pt x="374" y="543"/>
                      <a:pt x="374" y="619"/>
                    </a:cubicBezTo>
                    <a:cubicBezTo>
                      <a:pt x="394" y="581"/>
                      <a:pt x="422" y="552"/>
                      <a:pt x="459" y="532"/>
                    </a:cubicBezTo>
                    <a:cubicBezTo>
                      <a:pt x="496" y="513"/>
                      <a:pt x="541" y="504"/>
                      <a:pt x="596" y="504"/>
                    </a:cubicBezTo>
                    <a:cubicBezTo>
                      <a:pt x="665" y="504"/>
                      <a:pt x="725" y="521"/>
                      <a:pt x="778" y="557"/>
                    </a:cubicBezTo>
                    <a:cubicBezTo>
                      <a:pt x="830" y="593"/>
                      <a:pt x="864" y="635"/>
                      <a:pt x="878" y="685"/>
                    </a:cubicBezTo>
                    <a:cubicBezTo>
                      <a:pt x="891" y="735"/>
                      <a:pt x="899" y="802"/>
                      <a:pt x="899" y="887"/>
                    </a:cubicBezTo>
                    <a:cubicBezTo>
                      <a:pt x="899" y="925"/>
                      <a:pt x="899" y="963"/>
                      <a:pt x="899" y="1002"/>
                    </a:cubicBezTo>
                    <a:cubicBezTo>
                      <a:pt x="899" y="1102"/>
                      <a:pt x="895" y="1177"/>
                      <a:pt x="887" y="1226"/>
                    </a:cubicBezTo>
                    <a:cubicBezTo>
                      <a:pt x="879" y="1275"/>
                      <a:pt x="857" y="1320"/>
                      <a:pt x="823" y="1362"/>
                    </a:cubicBezTo>
                    <a:cubicBezTo>
                      <a:pt x="788" y="1404"/>
                      <a:pt x="739" y="1437"/>
                      <a:pt x="679" y="1460"/>
                    </a:cubicBezTo>
                    <a:cubicBezTo>
                      <a:pt x="618" y="1484"/>
                      <a:pt x="547" y="1495"/>
                      <a:pt x="466" y="1495"/>
                    </a:cubicBezTo>
                    <a:cubicBezTo>
                      <a:pt x="365" y="1495"/>
                      <a:pt x="282" y="1482"/>
                      <a:pt x="219" y="1455"/>
                    </a:cubicBezTo>
                    <a:cubicBezTo>
                      <a:pt x="155" y="1428"/>
                      <a:pt x="104" y="1390"/>
                      <a:pt x="70" y="1339"/>
                    </a:cubicBezTo>
                    <a:cubicBezTo>
                      <a:pt x="35" y="1289"/>
                      <a:pt x="15" y="1237"/>
                      <a:pt x="9" y="1182"/>
                    </a:cubicBezTo>
                    <a:cubicBezTo>
                      <a:pt x="3" y="1127"/>
                      <a:pt x="0" y="1020"/>
                      <a:pt x="0" y="861"/>
                    </a:cubicBezTo>
                    <a:cubicBezTo>
                      <a:pt x="0" y="795"/>
                      <a:pt x="0" y="728"/>
                      <a:pt x="0" y="662"/>
                    </a:cubicBezTo>
                    <a:cubicBezTo>
                      <a:pt x="0" y="491"/>
                      <a:pt x="3" y="376"/>
                      <a:pt x="8" y="318"/>
                    </a:cubicBezTo>
                    <a:cubicBezTo>
                      <a:pt x="13" y="260"/>
                      <a:pt x="35" y="207"/>
                      <a:pt x="72" y="155"/>
                    </a:cubicBezTo>
                    <a:cubicBezTo>
                      <a:pt x="110" y="103"/>
                      <a:pt x="161" y="64"/>
                      <a:pt x="227" y="38"/>
                    </a:cubicBezTo>
                    <a:cubicBezTo>
                      <a:pt x="292" y="12"/>
                      <a:pt x="367" y="0"/>
                      <a:pt x="452" y="0"/>
                    </a:cubicBezTo>
                    <a:cubicBezTo>
                      <a:pt x="557" y="0"/>
                      <a:pt x="644" y="16"/>
                      <a:pt x="711" y="49"/>
                    </a:cubicBezTo>
                    <a:cubicBezTo>
                      <a:pt x="778" y="82"/>
                      <a:pt x="827" y="127"/>
                      <a:pt x="856" y="187"/>
                    </a:cubicBezTo>
                    <a:cubicBezTo>
                      <a:pt x="884" y="246"/>
                      <a:pt x="899" y="321"/>
                      <a:pt x="899" y="411"/>
                    </a:cubicBezTo>
                    <a:close/>
                    <a:moveTo>
                      <a:pt x="525" y="859"/>
                    </a:moveTo>
                    <a:cubicBezTo>
                      <a:pt x="525" y="809"/>
                      <a:pt x="519" y="773"/>
                      <a:pt x="507" y="754"/>
                    </a:cubicBezTo>
                    <a:cubicBezTo>
                      <a:pt x="495" y="736"/>
                      <a:pt x="476" y="726"/>
                      <a:pt x="449" y="726"/>
                    </a:cubicBezTo>
                    <a:cubicBezTo>
                      <a:pt x="423" y="726"/>
                      <a:pt x="405" y="735"/>
                      <a:pt x="393" y="753"/>
                    </a:cubicBezTo>
                    <a:cubicBezTo>
                      <a:pt x="381" y="771"/>
                      <a:pt x="374" y="807"/>
                      <a:pt x="374" y="859"/>
                    </a:cubicBezTo>
                    <a:cubicBezTo>
                      <a:pt x="374" y="946"/>
                      <a:pt x="374" y="1033"/>
                      <a:pt x="374" y="1120"/>
                    </a:cubicBezTo>
                    <a:cubicBezTo>
                      <a:pt x="374" y="1183"/>
                      <a:pt x="380" y="1224"/>
                      <a:pt x="392" y="1244"/>
                    </a:cubicBezTo>
                    <a:cubicBezTo>
                      <a:pt x="403" y="1264"/>
                      <a:pt x="422" y="1273"/>
                      <a:pt x="449" y="1273"/>
                    </a:cubicBezTo>
                    <a:cubicBezTo>
                      <a:pt x="464" y="1273"/>
                      <a:pt x="481" y="1266"/>
                      <a:pt x="499" y="1250"/>
                    </a:cubicBezTo>
                    <a:cubicBezTo>
                      <a:pt x="516" y="1235"/>
                      <a:pt x="525" y="1195"/>
                      <a:pt x="525" y="1129"/>
                    </a:cubicBezTo>
                    <a:cubicBezTo>
                      <a:pt x="525" y="1039"/>
                      <a:pt x="525" y="949"/>
                      <a:pt x="525" y="859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94" name="Freeform 226"/>
              <p:cNvSpPr>
                <a:spLocks noEditPoints="1"/>
              </p:cNvSpPr>
              <p:nvPr/>
            </p:nvSpPr>
            <p:spPr bwMode="auto">
              <a:xfrm>
                <a:off x="2531" y="405"/>
                <a:ext cx="217" cy="360"/>
              </a:xfrm>
              <a:custGeom>
                <a:avLst/>
                <a:gdLst/>
                <a:ahLst/>
                <a:cxnLst>
                  <a:cxn ang="0">
                    <a:pos x="903" y="873"/>
                  </a:cxn>
                  <a:cxn ang="0">
                    <a:pos x="892" y="1179"/>
                  </a:cxn>
                  <a:cxn ang="0">
                    <a:pos x="826" y="1345"/>
                  </a:cxn>
                  <a:cxn ang="0">
                    <a:pos x="674" y="1459"/>
                  </a:cxn>
                  <a:cxn ang="0">
                    <a:pos x="451" y="1499"/>
                  </a:cxn>
                  <a:cxn ang="0">
                    <a:pos x="235" y="1461"/>
                  </a:cxn>
                  <a:cxn ang="0">
                    <a:pos x="80" y="1348"/>
                  </a:cxn>
                  <a:cxn ang="0">
                    <a:pos x="11" y="1184"/>
                  </a:cxn>
                  <a:cxn ang="0">
                    <a:pos x="0" y="873"/>
                  </a:cxn>
                  <a:cxn ang="0">
                    <a:pos x="0" y="627"/>
                  </a:cxn>
                  <a:cxn ang="0">
                    <a:pos x="11" y="319"/>
                  </a:cxn>
                  <a:cxn ang="0">
                    <a:pos x="77" y="155"/>
                  </a:cxn>
                  <a:cxn ang="0">
                    <a:pos x="229" y="40"/>
                  </a:cxn>
                  <a:cxn ang="0">
                    <a:pos x="451" y="0"/>
                  </a:cxn>
                  <a:cxn ang="0">
                    <a:pos x="668" y="38"/>
                  </a:cxn>
                  <a:cxn ang="0">
                    <a:pos x="822" y="151"/>
                  </a:cxn>
                  <a:cxn ang="0">
                    <a:pos x="892" y="316"/>
                  </a:cxn>
                  <a:cxn ang="0">
                    <a:pos x="903" y="627"/>
                  </a:cxn>
                  <a:cxn ang="0">
                    <a:pos x="903" y="873"/>
                  </a:cxn>
                  <a:cxn ang="0">
                    <a:pos x="512" y="400"/>
                  </a:cxn>
                  <a:cxn ang="0">
                    <a:pos x="501" y="271"/>
                  </a:cxn>
                  <a:cxn ang="0">
                    <a:pos x="453" y="244"/>
                  </a:cxn>
                  <a:cxn ang="0">
                    <a:pos x="407" y="266"/>
                  </a:cxn>
                  <a:cxn ang="0">
                    <a:pos x="390" y="400"/>
                  </a:cxn>
                  <a:cxn ang="0">
                    <a:pos x="390" y="1072"/>
                  </a:cxn>
                  <a:cxn ang="0">
                    <a:pos x="401" y="1227"/>
                  </a:cxn>
                  <a:cxn ang="0">
                    <a:pos x="450" y="1256"/>
                  </a:cxn>
                  <a:cxn ang="0">
                    <a:pos x="501" y="1222"/>
                  </a:cxn>
                  <a:cxn ang="0">
                    <a:pos x="512" y="1061"/>
                  </a:cxn>
                  <a:cxn ang="0">
                    <a:pos x="512" y="400"/>
                  </a:cxn>
                </a:cxnLst>
                <a:rect l="0" t="0" r="r" b="b"/>
                <a:pathLst>
                  <a:path w="903" h="1499">
                    <a:moveTo>
                      <a:pt x="903" y="873"/>
                    </a:moveTo>
                    <a:cubicBezTo>
                      <a:pt x="903" y="1018"/>
                      <a:pt x="899" y="1120"/>
                      <a:pt x="892" y="1179"/>
                    </a:cubicBezTo>
                    <a:cubicBezTo>
                      <a:pt x="885" y="1240"/>
                      <a:pt x="862" y="1295"/>
                      <a:pt x="826" y="1345"/>
                    </a:cubicBezTo>
                    <a:cubicBezTo>
                      <a:pt x="788" y="1395"/>
                      <a:pt x="737" y="1432"/>
                      <a:pt x="674" y="1459"/>
                    </a:cubicBezTo>
                    <a:cubicBezTo>
                      <a:pt x="610" y="1487"/>
                      <a:pt x="536" y="1499"/>
                      <a:pt x="451" y="1499"/>
                    </a:cubicBezTo>
                    <a:cubicBezTo>
                      <a:pt x="370" y="1499"/>
                      <a:pt x="299" y="1487"/>
                      <a:pt x="235" y="1461"/>
                    </a:cubicBezTo>
                    <a:cubicBezTo>
                      <a:pt x="171" y="1436"/>
                      <a:pt x="119" y="1399"/>
                      <a:pt x="80" y="1348"/>
                    </a:cubicBezTo>
                    <a:cubicBezTo>
                      <a:pt x="42" y="1297"/>
                      <a:pt x="18" y="1244"/>
                      <a:pt x="11" y="1184"/>
                    </a:cubicBezTo>
                    <a:cubicBezTo>
                      <a:pt x="3" y="1124"/>
                      <a:pt x="0" y="1021"/>
                      <a:pt x="0" y="873"/>
                    </a:cubicBezTo>
                    <a:cubicBezTo>
                      <a:pt x="0" y="791"/>
                      <a:pt x="0" y="709"/>
                      <a:pt x="0" y="627"/>
                    </a:cubicBezTo>
                    <a:cubicBezTo>
                      <a:pt x="0" y="482"/>
                      <a:pt x="3" y="380"/>
                      <a:pt x="11" y="319"/>
                    </a:cubicBezTo>
                    <a:cubicBezTo>
                      <a:pt x="17" y="260"/>
                      <a:pt x="40" y="205"/>
                      <a:pt x="77" y="155"/>
                    </a:cubicBezTo>
                    <a:cubicBezTo>
                      <a:pt x="114" y="105"/>
                      <a:pt x="165" y="67"/>
                      <a:pt x="229" y="40"/>
                    </a:cubicBezTo>
                    <a:cubicBezTo>
                      <a:pt x="292" y="13"/>
                      <a:pt x="367" y="0"/>
                      <a:pt x="451" y="0"/>
                    </a:cubicBezTo>
                    <a:cubicBezTo>
                      <a:pt x="532" y="0"/>
                      <a:pt x="604" y="12"/>
                      <a:pt x="668" y="38"/>
                    </a:cubicBezTo>
                    <a:cubicBezTo>
                      <a:pt x="732" y="64"/>
                      <a:pt x="784" y="100"/>
                      <a:pt x="822" y="151"/>
                    </a:cubicBezTo>
                    <a:cubicBezTo>
                      <a:pt x="861" y="202"/>
                      <a:pt x="884" y="256"/>
                      <a:pt x="892" y="316"/>
                    </a:cubicBezTo>
                    <a:cubicBezTo>
                      <a:pt x="899" y="375"/>
                      <a:pt x="903" y="478"/>
                      <a:pt x="903" y="627"/>
                    </a:cubicBezTo>
                    <a:cubicBezTo>
                      <a:pt x="903" y="709"/>
                      <a:pt x="903" y="791"/>
                      <a:pt x="903" y="873"/>
                    </a:cubicBezTo>
                    <a:close/>
                    <a:moveTo>
                      <a:pt x="512" y="400"/>
                    </a:moveTo>
                    <a:cubicBezTo>
                      <a:pt x="512" y="334"/>
                      <a:pt x="509" y="290"/>
                      <a:pt x="501" y="271"/>
                    </a:cubicBezTo>
                    <a:cubicBezTo>
                      <a:pt x="493" y="253"/>
                      <a:pt x="477" y="244"/>
                      <a:pt x="453" y="244"/>
                    </a:cubicBezTo>
                    <a:cubicBezTo>
                      <a:pt x="433" y="244"/>
                      <a:pt x="417" y="251"/>
                      <a:pt x="407" y="266"/>
                    </a:cubicBezTo>
                    <a:cubicBezTo>
                      <a:pt x="396" y="281"/>
                      <a:pt x="390" y="326"/>
                      <a:pt x="390" y="400"/>
                    </a:cubicBezTo>
                    <a:cubicBezTo>
                      <a:pt x="390" y="624"/>
                      <a:pt x="390" y="848"/>
                      <a:pt x="390" y="1072"/>
                    </a:cubicBezTo>
                    <a:cubicBezTo>
                      <a:pt x="390" y="1155"/>
                      <a:pt x="394" y="1207"/>
                      <a:pt x="401" y="1227"/>
                    </a:cubicBezTo>
                    <a:cubicBezTo>
                      <a:pt x="407" y="1246"/>
                      <a:pt x="424" y="1256"/>
                      <a:pt x="450" y="1256"/>
                    </a:cubicBezTo>
                    <a:cubicBezTo>
                      <a:pt x="477" y="1256"/>
                      <a:pt x="494" y="1244"/>
                      <a:pt x="501" y="1222"/>
                    </a:cubicBezTo>
                    <a:cubicBezTo>
                      <a:pt x="509" y="1200"/>
                      <a:pt x="512" y="1146"/>
                      <a:pt x="512" y="1061"/>
                    </a:cubicBezTo>
                    <a:cubicBezTo>
                      <a:pt x="512" y="841"/>
                      <a:pt x="512" y="620"/>
                      <a:pt x="512" y="40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95" name="Freeform 227"/>
              <p:cNvSpPr>
                <a:spLocks/>
              </p:cNvSpPr>
              <p:nvPr/>
            </p:nvSpPr>
            <p:spPr bwMode="auto">
              <a:xfrm>
                <a:off x="2765" y="475"/>
                <a:ext cx="193" cy="283"/>
              </a:xfrm>
              <a:custGeom>
                <a:avLst/>
                <a:gdLst/>
                <a:ahLst/>
                <a:cxnLst>
                  <a:cxn ang="0">
                    <a:pos x="193" y="0"/>
                  </a:cxn>
                  <a:cxn ang="0">
                    <a:pos x="193" y="59"/>
                  </a:cxn>
                  <a:cxn ang="0">
                    <a:pos x="142" y="59"/>
                  </a:cxn>
                  <a:cxn ang="0">
                    <a:pos x="142" y="283"/>
                  </a:cxn>
                  <a:cxn ang="0">
                    <a:pos x="52" y="283"/>
                  </a:cxn>
                  <a:cxn ang="0">
                    <a:pos x="52" y="59"/>
                  </a:cxn>
                  <a:cxn ang="0">
                    <a:pos x="0" y="59"/>
                  </a:cxn>
                  <a:cxn ang="0">
                    <a:pos x="0" y="0"/>
                  </a:cxn>
                  <a:cxn ang="0">
                    <a:pos x="193" y="0"/>
                  </a:cxn>
                </a:cxnLst>
                <a:rect l="0" t="0" r="r" b="b"/>
                <a:pathLst>
                  <a:path w="193" h="283">
                    <a:moveTo>
                      <a:pt x="193" y="0"/>
                    </a:moveTo>
                    <a:cubicBezTo>
                      <a:pt x="193" y="19"/>
                      <a:pt x="193" y="39"/>
                      <a:pt x="193" y="59"/>
                    </a:cubicBezTo>
                    <a:cubicBezTo>
                      <a:pt x="176" y="59"/>
                      <a:pt x="159" y="59"/>
                      <a:pt x="142" y="59"/>
                    </a:cubicBezTo>
                    <a:cubicBezTo>
                      <a:pt x="142" y="134"/>
                      <a:pt x="142" y="208"/>
                      <a:pt x="142" y="283"/>
                    </a:cubicBezTo>
                    <a:cubicBezTo>
                      <a:pt x="112" y="283"/>
                      <a:pt x="82" y="283"/>
                      <a:pt x="52" y="283"/>
                    </a:cubicBezTo>
                    <a:cubicBezTo>
                      <a:pt x="52" y="208"/>
                      <a:pt x="52" y="134"/>
                      <a:pt x="52" y="59"/>
                    </a:cubicBezTo>
                    <a:cubicBezTo>
                      <a:pt x="35" y="59"/>
                      <a:pt x="18" y="59"/>
                      <a:pt x="0" y="59"/>
                    </a:cubicBezTo>
                    <a:cubicBezTo>
                      <a:pt x="0" y="39"/>
                      <a:pt x="0" y="19"/>
                      <a:pt x="0" y="0"/>
                    </a:cubicBezTo>
                    <a:cubicBezTo>
                      <a:pt x="65" y="0"/>
                      <a:pt x="129" y="0"/>
                      <a:pt x="193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96" name="Freeform 228"/>
              <p:cNvSpPr>
                <a:spLocks noEditPoints="1"/>
              </p:cNvSpPr>
              <p:nvPr/>
            </p:nvSpPr>
            <p:spPr bwMode="auto">
              <a:xfrm>
                <a:off x="2976" y="475"/>
                <a:ext cx="208" cy="283"/>
              </a:xfrm>
              <a:custGeom>
                <a:avLst/>
                <a:gdLst/>
                <a:ahLst/>
                <a:cxnLst>
                  <a:cxn ang="0">
                    <a:pos x="868" y="868"/>
                  </a:cxn>
                  <a:cxn ang="0">
                    <a:pos x="786" y="1113"/>
                  </a:cxn>
                  <a:cxn ang="0">
                    <a:pos x="429" y="1179"/>
                  </a:cxn>
                  <a:cxn ang="0">
                    <a:pos x="0" y="1179"/>
                  </a:cxn>
                  <a:cxn ang="0">
                    <a:pos x="0" y="0"/>
                  </a:cxn>
                  <a:cxn ang="0">
                    <a:pos x="442" y="0"/>
                  </a:cxn>
                  <a:cxn ang="0">
                    <a:pos x="756" y="72"/>
                  </a:cxn>
                  <a:cxn ang="0">
                    <a:pos x="841" y="318"/>
                  </a:cxn>
                  <a:cxn ang="0">
                    <a:pos x="624" y="546"/>
                  </a:cxn>
                  <a:cxn ang="0">
                    <a:pos x="803" y="630"/>
                  </a:cxn>
                  <a:cxn ang="0">
                    <a:pos x="868" y="799"/>
                  </a:cxn>
                  <a:cxn ang="0">
                    <a:pos x="868" y="868"/>
                  </a:cxn>
                  <a:cxn ang="0">
                    <a:pos x="372" y="438"/>
                  </a:cxn>
                  <a:cxn ang="0">
                    <a:pos x="477" y="418"/>
                  </a:cxn>
                  <a:cxn ang="0">
                    <a:pos x="495" y="337"/>
                  </a:cxn>
                  <a:cxn ang="0">
                    <a:pos x="474" y="267"/>
                  </a:cxn>
                  <a:cxn ang="0">
                    <a:pos x="372" y="247"/>
                  </a:cxn>
                  <a:cxn ang="0">
                    <a:pos x="372" y="438"/>
                  </a:cxn>
                  <a:cxn ang="0">
                    <a:pos x="495" y="813"/>
                  </a:cxn>
                  <a:cxn ang="0">
                    <a:pos x="495" y="773"/>
                  </a:cxn>
                  <a:cxn ang="0">
                    <a:pos x="474" y="677"/>
                  </a:cxn>
                  <a:cxn ang="0">
                    <a:pos x="372" y="658"/>
                  </a:cxn>
                  <a:cxn ang="0">
                    <a:pos x="372" y="931"/>
                  </a:cxn>
                  <a:cxn ang="0">
                    <a:pos x="471" y="910"/>
                  </a:cxn>
                  <a:cxn ang="0">
                    <a:pos x="495" y="813"/>
                  </a:cxn>
                </a:cxnLst>
                <a:rect l="0" t="0" r="r" b="b"/>
                <a:pathLst>
                  <a:path w="868" h="1179">
                    <a:moveTo>
                      <a:pt x="868" y="868"/>
                    </a:moveTo>
                    <a:cubicBezTo>
                      <a:pt x="868" y="988"/>
                      <a:pt x="841" y="1069"/>
                      <a:pt x="786" y="1113"/>
                    </a:cubicBezTo>
                    <a:cubicBezTo>
                      <a:pt x="732" y="1157"/>
                      <a:pt x="612" y="1179"/>
                      <a:pt x="429" y="1179"/>
                    </a:cubicBezTo>
                    <a:cubicBezTo>
                      <a:pt x="286" y="1179"/>
                      <a:pt x="143" y="1179"/>
                      <a:pt x="0" y="1179"/>
                    </a:cubicBezTo>
                    <a:cubicBezTo>
                      <a:pt x="0" y="786"/>
                      <a:pt x="0" y="393"/>
                      <a:pt x="0" y="0"/>
                    </a:cubicBezTo>
                    <a:cubicBezTo>
                      <a:pt x="147" y="0"/>
                      <a:pt x="295" y="0"/>
                      <a:pt x="442" y="0"/>
                    </a:cubicBezTo>
                    <a:cubicBezTo>
                      <a:pt x="593" y="0"/>
                      <a:pt x="699" y="23"/>
                      <a:pt x="756" y="72"/>
                    </a:cubicBezTo>
                    <a:cubicBezTo>
                      <a:pt x="812" y="121"/>
                      <a:pt x="841" y="202"/>
                      <a:pt x="841" y="318"/>
                    </a:cubicBezTo>
                    <a:cubicBezTo>
                      <a:pt x="841" y="451"/>
                      <a:pt x="769" y="527"/>
                      <a:pt x="624" y="546"/>
                    </a:cubicBezTo>
                    <a:cubicBezTo>
                      <a:pt x="699" y="557"/>
                      <a:pt x="760" y="585"/>
                      <a:pt x="803" y="630"/>
                    </a:cubicBezTo>
                    <a:cubicBezTo>
                      <a:pt x="846" y="676"/>
                      <a:pt x="868" y="731"/>
                      <a:pt x="868" y="799"/>
                    </a:cubicBezTo>
                    <a:cubicBezTo>
                      <a:pt x="868" y="822"/>
                      <a:pt x="868" y="845"/>
                      <a:pt x="868" y="868"/>
                    </a:cubicBezTo>
                    <a:close/>
                    <a:moveTo>
                      <a:pt x="372" y="438"/>
                    </a:moveTo>
                    <a:cubicBezTo>
                      <a:pt x="428" y="438"/>
                      <a:pt x="464" y="431"/>
                      <a:pt x="477" y="418"/>
                    </a:cubicBezTo>
                    <a:cubicBezTo>
                      <a:pt x="489" y="404"/>
                      <a:pt x="495" y="377"/>
                      <a:pt x="495" y="337"/>
                    </a:cubicBezTo>
                    <a:cubicBezTo>
                      <a:pt x="495" y="303"/>
                      <a:pt x="488" y="280"/>
                      <a:pt x="474" y="267"/>
                    </a:cubicBezTo>
                    <a:cubicBezTo>
                      <a:pt x="460" y="253"/>
                      <a:pt x="426" y="247"/>
                      <a:pt x="372" y="247"/>
                    </a:cubicBezTo>
                    <a:cubicBezTo>
                      <a:pt x="372" y="311"/>
                      <a:pt x="372" y="374"/>
                      <a:pt x="372" y="438"/>
                    </a:cubicBezTo>
                    <a:close/>
                    <a:moveTo>
                      <a:pt x="495" y="813"/>
                    </a:moveTo>
                    <a:cubicBezTo>
                      <a:pt x="495" y="800"/>
                      <a:pt x="495" y="786"/>
                      <a:pt x="495" y="773"/>
                    </a:cubicBezTo>
                    <a:cubicBezTo>
                      <a:pt x="495" y="722"/>
                      <a:pt x="488" y="691"/>
                      <a:pt x="474" y="677"/>
                    </a:cubicBezTo>
                    <a:cubicBezTo>
                      <a:pt x="460" y="665"/>
                      <a:pt x="426" y="658"/>
                      <a:pt x="372" y="658"/>
                    </a:cubicBezTo>
                    <a:cubicBezTo>
                      <a:pt x="372" y="749"/>
                      <a:pt x="372" y="840"/>
                      <a:pt x="372" y="931"/>
                    </a:cubicBezTo>
                    <a:cubicBezTo>
                      <a:pt x="422" y="931"/>
                      <a:pt x="455" y="924"/>
                      <a:pt x="471" y="910"/>
                    </a:cubicBezTo>
                    <a:cubicBezTo>
                      <a:pt x="487" y="896"/>
                      <a:pt x="495" y="864"/>
                      <a:pt x="495" y="813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97" name="Freeform 229"/>
              <p:cNvSpPr>
                <a:spLocks noEditPoints="1"/>
              </p:cNvSpPr>
              <p:nvPr/>
            </p:nvSpPr>
            <p:spPr bwMode="auto">
              <a:xfrm>
                <a:off x="3208" y="470"/>
                <a:ext cx="206" cy="293"/>
              </a:xfrm>
              <a:custGeom>
                <a:avLst/>
                <a:gdLst/>
                <a:ahLst/>
                <a:cxnLst>
                  <a:cxn ang="0">
                    <a:pos x="860" y="631"/>
                  </a:cxn>
                  <a:cxn ang="0">
                    <a:pos x="375" y="631"/>
                  </a:cxn>
                  <a:cxn ang="0">
                    <a:pos x="375" y="886"/>
                  </a:cxn>
                  <a:cxn ang="0">
                    <a:pos x="387" y="990"/>
                  </a:cxn>
                  <a:cxn ang="0">
                    <a:pos x="433" y="1013"/>
                  </a:cxn>
                  <a:cxn ang="0">
                    <a:pos x="491" y="982"/>
                  </a:cxn>
                  <a:cxn ang="0">
                    <a:pos x="505" y="863"/>
                  </a:cxn>
                  <a:cxn ang="0">
                    <a:pos x="505" y="708"/>
                  </a:cxn>
                  <a:cxn ang="0">
                    <a:pos x="860" y="708"/>
                  </a:cxn>
                  <a:cxn ang="0">
                    <a:pos x="860" y="795"/>
                  </a:cxn>
                  <a:cxn ang="0">
                    <a:pos x="846" y="963"/>
                  </a:cxn>
                  <a:cxn ang="0">
                    <a:pos x="778" y="1088"/>
                  </a:cxn>
                  <a:cxn ang="0">
                    <a:pos x="645" y="1188"/>
                  </a:cxn>
                  <a:cxn ang="0">
                    <a:pos x="441" y="1221"/>
                  </a:cxn>
                  <a:cxn ang="0">
                    <a:pos x="231" y="1189"/>
                  </a:cxn>
                  <a:cxn ang="0">
                    <a:pos x="90" y="1098"/>
                  </a:cxn>
                  <a:cxn ang="0">
                    <a:pos x="20" y="972"/>
                  </a:cxn>
                  <a:cxn ang="0">
                    <a:pos x="0" y="772"/>
                  </a:cxn>
                  <a:cxn ang="0">
                    <a:pos x="0" y="428"/>
                  </a:cxn>
                  <a:cxn ang="0">
                    <a:pos x="44" y="184"/>
                  </a:cxn>
                  <a:cxn ang="0">
                    <a:pos x="187" y="47"/>
                  </a:cxn>
                  <a:cxn ang="0">
                    <a:pos x="415" y="0"/>
                  </a:cxn>
                  <a:cxn ang="0">
                    <a:pos x="675" y="57"/>
                  </a:cxn>
                  <a:cxn ang="0">
                    <a:pos x="819" y="208"/>
                  </a:cxn>
                  <a:cxn ang="0">
                    <a:pos x="860" y="475"/>
                  </a:cxn>
                  <a:cxn ang="0">
                    <a:pos x="860" y="631"/>
                  </a:cxn>
                  <a:cxn ang="0">
                    <a:pos x="484" y="440"/>
                  </a:cxn>
                  <a:cxn ang="0">
                    <a:pos x="484" y="353"/>
                  </a:cxn>
                  <a:cxn ang="0">
                    <a:pos x="474" y="235"/>
                  </a:cxn>
                  <a:cxn ang="0">
                    <a:pos x="432" y="208"/>
                  </a:cxn>
                  <a:cxn ang="0">
                    <a:pos x="384" y="231"/>
                  </a:cxn>
                  <a:cxn ang="0">
                    <a:pos x="375" y="353"/>
                  </a:cxn>
                  <a:cxn ang="0">
                    <a:pos x="375" y="440"/>
                  </a:cxn>
                  <a:cxn ang="0">
                    <a:pos x="484" y="440"/>
                  </a:cxn>
                </a:cxnLst>
                <a:rect l="0" t="0" r="r" b="b"/>
                <a:pathLst>
                  <a:path w="860" h="1221">
                    <a:moveTo>
                      <a:pt x="860" y="631"/>
                    </a:moveTo>
                    <a:cubicBezTo>
                      <a:pt x="698" y="631"/>
                      <a:pt x="537" y="631"/>
                      <a:pt x="375" y="631"/>
                    </a:cubicBezTo>
                    <a:cubicBezTo>
                      <a:pt x="375" y="716"/>
                      <a:pt x="375" y="801"/>
                      <a:pt x="375" y="886"/>
                    </a:cubicBezTo>
                    <a:cubicBezTo>
                      <a:pt x="375" y="940"/>
                      <a:pt x="379" y="974"/>
                      <a:pt x="387" y="990"/>
                    </a:cubicBezTo>
                    <a:cubicBezTo>
                      <a:pt x="395" y="1005"/>
                      <a:pt x="410" y="1013"/>
                      <a:pt x="433" y="1013"/>
                    </a:cubicBezTo>
                    <a:cubicBezTo>
                      <a:pt x="462" y="1013"/>
                      <a:pt x="481" y="1002"/>
                      <a:pt x="491" y="982"/>
                    </a:cubicBezTo>
                    <a:cubicBezTo>
                      <a:pt x="500" y="961"/>
                      <a:pt x="505" y="922"/>
                      <a:pt x="505" y="863"/>
                    </a:cubicBezTo>
                    <a:cubicBezTo>
                      <a:pt x="505" y="812"/>
                      <a:pt x="505" y="760"/>
                      <a:pt x="505" y="708"/>
                    </a:cubicBezTo>
                    <a:cubicBezTo>
                      <a:pt x="623" y="708"/>
                      <a:pt x="741" y="708"/>
                      <a:pt x="860" y="708"/>
                    </a:cubicBezTo>
                    <a:cubicBezTo>
                      <a:pt x="860" y="737"/>
                      <a:pt x="860" y="766"/>
                      <a:pt x="860" y="795"/>
                    </a:cubicBezTo>
                    <a:cubicBezTo>
                      <a:pt x="860" y="868"/>
                      <a:pt x="855" y="924"/>
                      <a:pt x="846" y="963"/>
                    </a:cubicBezTo>
                    <a:cubicBezTo>
                      <a:pt x="836" y="1002"/>
                      <a:pt x="813" y="1043"/>
                      <a:pt x="778" y="1088"/>
                    </a:cubicBezTo>
                    <a:cubicBezTo>
                      <a:pt x="743" y="1133"/>
                      <a:pt x="698" y="1165"/>
                      <a:pt x="645" y="1188"/>
                    </a:cubicBezTo>
                    <a:cubicBezTo>
                      <a:pt x="590" y="1210"/>
                      <a:pt x="522" y="1221"/>
                      <a:pt x="441" y="1221"/>
                    </a:cubicBezTo>
                    <a:cubicBezTo>
                      <a:pt x="362" y="1221"/>
                      <a:pt x="291" y="1211"/>
                      <a:pt x="231" y="1189"/>
                    </a:cubicBezTo>
                    <a:cubicBezTo>
                      <a:pt x="171" y="1166"/>
                      <a:pt x="123" y="1137"/>
                      <a:pt x="90" y="1098"/>
                    </a:cubicBezTo>
                    <a:cubicBezTo>
                      <a:pt x="56" y="1059"/>
                      <a:pt x="33" y="1018"/>
                      <a:pt x="20" y="972"/>
                    </a:cubicBezTo>
                    <a:cubicBezTo>
                      <a:pt x="7" y="926"/>
                      <a:pt x="0" y="860"/>
                      <a:pt x="0" y="772"/>
                    </a:cubicBezTo>
                    <a:cubicBezTo>
                      <a:pt x="0" y="657"/>
                      <a:pt x="0" y="543"/>
                      <a:pt x="0" y="428"/>
                    </a:cubicBezTo>
                    <a:cubicBezTo>
                      <a:pt x="0" y="325"/>
                      <a:pt x="16" y="243"/>
                      <a:pt x="44" y="184"/>
                    </a:cubicBezTo>
                    <a:cubicBezTo>
                      <a:pt x="72" y="124"/>
                      <a:pt x="121" y="79"/>
                      <a:pt x="187" y="47"/>
                    </a:cubicBezTo>
                    <a:cubicBezTo>
                      <a:pt x="252" y="15"/>
                      <a:pt x="329" y="0"/>
                      <a:pt x="415" y="0"/>
                    </a:cubicBezTo>
                    <a:cubicBezTo>
                      <a:pt x="520" y="0"/>
                      <a:pt x="607" y="18"/>
                      <a:pt x="675" y="57"/>
                    </a:cubicBezTo>
                    <a:cubicBezTo>
                      <a:pt x="743" y="95"/>
                      <a:pt x="792" y="145"/>
                      <a:pt x="819" y="208"/>
                    </a:cubicBezTo>
                    <a:cubicBezTo>
                      <a:pt x="846" y="272"/>
                      <a:pt x="860" y="360"/>
                      <a:pt x="860" y="475"/>
                    </a:cubicBezTo>
                    <a:cubicBezTo>
                      <a:pt x="860" y="527"/>
                      <a:pt x="860" y="579"/>
                      <a:pt x="860" y="631"/>
                    </a:cubicBezTo>
                    <a:close/>
                    <a:moveTo>
                      <a:pt x="484" y="440"/>
                    </a:moveTo>
                    <a:cubicBezTo>
                      <a:pt x="484" y="411"/>
                      <a:pt x="484" y="382"/>
                      <a:pt x="484" y="353"/>
                    </a:cubicBezTo>
                    <a:cubicBezTo>
                      <a:pt x="484" y="292"/>
                      <a:pt x="481" y="253"/>
                      <a:pt x="474" y="235"/>
                    </a:cubicBezTo>
                    <a:cubicBezTo>
                      <a:pt x="468" y="217"/>
                      <a:pt x="454" y="208"/>
                      <a:pt x="432" y="208"/>
                    </a:cubicBezTo>
                    <a:cubicBezTo>
                      <a:pt x="406" y="208"/>
                      <a:pt x="391" y="215"/>
                      <a:pt x="384" y="231"/>
                    </a:cubicBezTo>
                    <a:cubicBezTo>
                      <a:pt x="378" y="246"/>
                      <a:pt x="375" y="287"/>
                      <a:pt x="375" y="353"/>
                    </a:cubicBezTo>
                    <a:cubicBezTo>
                      <a:pt x="375" y="382"/>
                      <a:pt x="375" y="411"/>
                      <a:pt x="375" y="440"/>
                    </a:cubicBezTo>
                    <a:cubicBezTo>
                      <a:pt x="411" y="440"/>
                      <a:pt x="448" y="440"/>
                      <a:pt x="484" y="44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98" name="Freeform 230"/>
              <p:cNvSpPr>
                <a:spLocks/>
              </p:cNvSpPr>
              <p:nvPr/>
            </p:nvSpPr>
            <p:spPr bwMode="auto">
              <a:xfrm>
                <a:off x="3429" y="475"/>
                <a:ext cx="192" cy="283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192" y="59"/>
                  </a:cxn>
                  <a:cxn ang="0">
                    <a:pos x="141" y="59"/>
                  </a:cxn>
                  <a:cxn ang="0">
                    <a:pos x="141" y="283"/>
                  </a:cxn>
                  <a:cxn ang="0">
                    <a:pos x="51" y="283"/>
                  </a:cxn>
                  <a:cxn ang="0">
                    <a:pos x="51" y="59"/>
                  </a:cxn>
                  <a:cxn ang="0">
                    <a:pos x="0" y="59"/>
                  </a:cxn>
                  <a:cxn ang="0">
                    <a:pos x="0" y="0"/>
                  </a:cxn>
                  <a:cxn ang="0">
                    <a:pos x="192" y="0"/>
                  </a:cxn>
                </a:cxnLst>
                <a:rect l="0" t="0" r="r" b="b"/>
                <a:pathLst>
                  <a:path w="192" h="283">
                    <a:moveTo>
                      <a:pt x="192" y="0"/>
                    </a:moveTo>
                    <a:cubicBezTo>
                      <a:pt x="192" y="19"/>
                      <a:pt x="192" y="39"/>
                      <a:pt x="192" y="59"/>
                    </a:cubicBezTo>
                    <a:cubicBezTo>
                      <a:pt x="175" y="59"/>
                      <a:pt x="158" y="59"/>
                      <a:pt x="141" y="59"/>
                    </a:cubicBezTo>
                    <a:cubicBezTo>
                      <a:pt x="141" y="134"/>
                      <a:pt x="141" y="208"/>
                      <a:pt x="141" y="283"/>
                    </a:cubicBezTo>
                    <a:cubicBezTo>
                      <a:pt x="111" y="283"/>
                      <a:pt x="81" y="283"/>
                      <a:pt x="51" y="283"/>
                    </a:cubicBezTo>
                    <a:cubicBezTo>
                      <a:pt x="51" y="208"/>
                      <a:pt x="51" y="134"/>
                      <a:pt x="51" y="59"/>
                    </a:cubicBezTo>
                    <a:cubicBezTo>
                      <a:pt x="34" y="59"/>
                      <a:pt x="17" y="59"/>
                      <a:pt x="0" y="59"/>
                    </a:cubicBezTo>
                    <a:cubicBezTo>
                      <a:pt x="0" y="39"/>
                      <a:pt x="0" y="19"/>
                      <a:pt x="0" y="0"/>
                    </a:cubicBezTo>
                    <a:cubicBezTo>
                      <a:pt x="64" y="0"/>
                      <a:pt x="128" y="0"/>
                      <a:pt x="192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599" name="Freeform 231"/>
              <p:cNvSpPr>
                <a:spLocks noEditPoints="1"/>
              </p:cNvSpPr>
              <p:nvPr/>
            </p:nvSpPr>
            <p:spPr bwMode="auto">
              <a:xfrm>
                <a:off x="3639" y="533"/>
                <a:ext cx="68" cy="225"/>
              </a:xfrm>
              <a:custGeom>
                <a:avLst/>
                <a:gdLst/>
                <a:ahLst/>
                <a:cxnLst>
                  <a:cxn ang="0">
                    <a:pos x="283" y="0"/>
                  </a:cxn>
                  <a:cxn ang="0">
                    <a:pos x="283" y="292"/>
                  </a:cxn>
                  <a:cxn ang="0">
                    <a:pos x="0" y="292"/>
                  </a:cxn>
                  <a:cxn ang="0">
                    <a:pos x="0" y="0"/>
                  </a:cxn>
                  <a:cxn ang="0">
                    <a:pos x="283" y="0"/>
                  </a:cxn>
                  <a:cxn ang="0">
                    <a:pos x="283" y="643"/>
                  </a:cxn>
                  <a:cxn ang="0">
                    <a:pos x="283" y="936"/>
                  </a:cxn>
                  <a:cxn ang="0">
                    <a:pos x="0" y="936"/>
                  </a:cxn>
                  <a:cxn ang="0">
                    <a:pos x="0" y="643"/>
                  </a:cxn>
                  <a:cxn ang="0">
                    <a:pos x="283" y="643"/>
                  </a:cxn>
                </a:cxnLst>
                <a:rect l="0" t="0" r="r" b="b"/>
                <a:pathLst>
                  <a:path w="283" h="936">
                    <a:moveTo>
                      <a:pt x="283" y="0"/>
                    </a:moveTo>
                    <a:cubicBezTo>
                      <a:pt x="283" y="97"/>
                      <a:pt x="283" y="194"/>
                      <a:pt x="283" y="292"/>
                    </a:cubicBezTo>
                    <a:cubicBezTo>
                      <a:pt x="189" y="292"/>
                      <a:pt x="94" y="292"/>
                      <a:pt x="0" y="292"/>
                    </a:cubicBezTo>
                    <a:cubicBezTo>
                      <a:pt x="0" y="194"/>
                      <a:pt x="0" y="97"/>
                      <a:pt x="0" y="0"/>
                    </a:cubicBezTo>
                    <a:cubicBezTo>
                      <a:pt x="94" y="0"/>
                      <a:pt x="189" y="0"/>
                      <a:pt x="283" y="0"/>
                    </a:cubicBezTo>
                    <a:close/>
                    <a:moveTo>
                      <a:pt x="283" y="643"/>
                    </a:moveTo>
                    <a:cubicBezTo>
                      <a:pt x="283" y="741"/>
                      <a:pt x="283" y="838"/>
                      <a:pt x="283" y="936"/>
                    </a:cubicBezTo>
                    <a:cubicBezTo>
                      <a:pt x="189" y="936"/>
                      <a:pt x="94" y="936"/>
                      <a:pt x="0" y="936"/>
                    </a:cubicBezTo>
                    <a:cubicBezTo>
                      <a:pt x="0" y="838"/>
                      <a:pt x="0" y="741"/>
                      <a:pt x="0" y="643"/>
                    </a:cubicBezTo>
                    <a:cubicBezTo>
                      <a:pt x="94" y="643"/>
                      <a:pt x="189" y="643"/>
                      <a:pt x="283" y="643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00" name="Freeform 232"/>
              <p:cNvSpPr>
                <a:spLocks noEditPoints="1"/>
              </p:cNvSpPr>
              <p:nvPr/>
            </p:nvSpPr>
            <p:spPr bwMode="auto">
              <a:xfrm>
                <a:off x="3812" y="406"/>
                <a:ext cx="216" cy="358"/>
              </a:xfrm>
              <a:custGeom>
                <a:avLst/>
                <a:gdLst/>
                <a:ahLst/>
                <a:cxnLst>
                  <a:cxn ang="0">
                    <a:pos x="899" y="411"/>
                  </a:cxn>
                  <a:cxn ang="0">
                    <a:pos x="525" y="411"/>
                  </a:cxn>
                  <a:cxn ang="0">
                    <a:pos x="523" y="284"/>
                  </a:cxn>
                  <a:cxn ang="0">
                    <a:pos x="500" y="240"/>
                  </a:cxn>
                  <a:cxn ang="0">
                    <a:pos x="446" y="222"/>
                  </a:cxn>
                  <a:cxn ang="0">
                    <a:pos x="398" y="239"/>
                  </a:cxn>
                  <a:cxn ang="0">
                    <a:pos x="377" y="283"/>
                  </a:cxn>
                  <a:cxn ang="0">
                    <a:pos x="374" y="390"/>
                  </a:cxn>
                  <a:cxn ang="0">
                    <a:pos x="374" y="619"/>
                  </a:cxn>
                  <a:cxn ang="0">
                    <a:pos x="459" y="532"/>
                  </a:cxn>
                  <a:cxn ang="0">
                    <a:pos x="596" y="504"/>
                  </a:cxn>
                  <a:cxn ang="0">
                    <a:pos x="778" y="557"/>
                  </a:cxn>
                  <a:cxn ang="0">
                    <a:pos x="878" y="685"/>
                  </a:cxn>
                  <a:cxn ang="0">
                    <a:pos x="899" y="887"/>
                  </a:cxn>
                  <a:cxn ang="0">
                    <a:pos x="899" y="1002"/>
                  </a:cxn>
                  <a:cxn ang="0">
                    <a:pos x="887" y="1226"/>
                  </a:cxn>
                  <a:cxn ang="0">
                    <a:pos x="823" y="1362"/>
                  </a:cxn>
                  <a:cxn ang="0">
                    <a:pos x="679" y="1460"/>
                  </a:cxn>
                  <a:cxn ang="0">
                    <a:pos x="466" y="1495"/>
                  </a:cxn>
                  <a:cxn ang="0">
                    <a:pos x="219" y="1455"/>
                  </a:cxn>
                  <a:cxn ang="0">
                    <a:pos x="70" y="1339"/>
                  </a:cxn>
                  <a:cxn ang="0">
                    <a:pos x="9" y="1182"/>
                  </a:cxn>
                  <a:cxn ang="0">
                    <a:pos x="0" y="861"/>
                  </a:cxn>
                  <a:cxn ang="0">
                    <a:pos x="0" y="662"/>
                  </a:cxn>
                  <a:cxn ang="0">
                    <a:pos x="8" y="318"/>
                  </a:cxn>
                  <a:cxn ang="0">
                    <a:pos x="72" y="155"/>
                  </a:cxn>
                  <a:cxn ang="0">
                    <a:pos x="227" y="38"/>
                  </a:cxn>
                  <a:cxn ang="0">
                    <a:pos x="452" y="0"/>
                  </a:cxn>
                  <a:cxn ang="0">
                    <a:pos x="711" y="49"/>
                  </a:cxn>
                  <a:cxn ang="0">
                    <a:pos x="856" y="187"/>
                  </a:cxn>
                  <a:cxn ang="0">
                    <a:pos x="899" y="411"/>
                  </a:cxn>
                  <a:cxn ang="0">
                    <a:pos x="525" y="859"/>
                  </a:cxn>
                  <a:cxn ang="0">
                    <a:pos x="507" y="754"/>
                  </a:cxn>
                  <a:cxn ang="0">
                    <a:pos x="449" y="726"/>
                  </a:cxn>
                  <a:cxn ang="0">
                    <a:pos x="393" y="753"/>
                  </a:cxn>
                  <a:cxn ang="0">
                    <a:pos x="374" y="859"/>
                  </a:cxn>
                  <a:cxn ang="0">
                    <a:pos x="374" y="1120"/>
                  </a:cxn>
                  <a:cxn ang="0">
                    <a:pos x="392" y="1244"/>
                  </a:cxn>
                  <a:cxn ang="0">
                    <a:pos x="449" y="1273"/>
                  </a:cxn>
                  <a:cxn ang="0">
                    <a:pos x="499" y="1250"/>
                  </a:cxn>
                  <a:cxn ang="0">
                    <a:pos x="525" y="1129"/>
                  </a:cxn>
                  <a:cxn ang="0">
                    <a:pos x="525" y="859"/>
                  </a:cxn>
                </a:cxnLst>
                <a:rect l="0" t="0" r="r" b="b"/>
                <a:pathLst>
                  <a:path w="899" h="1495">
                    <a:moveTo>
                      <a:pt x="899" y="411"/>
                    </a:moveTo>
                    <a:cubicBezTo>
                      <a:pt x="774" y="411"/>
                      <a:pt x="649" y="411"/>
                      <a:pt x="525" y="411"/>
                    </a:cubicBezTo>
                    <a:cubicBezTo>
                      <a:pt x="525" y="344"/>
                      <a:pt x="524" y="301"/>
                      <a:pt x="523" y="284"/>
                    </a:cubicBezTo>
                    <a:cubicBezTo>
                      <a:pt x="521" y="267"/>
                      <a:pt x="513" y="252"/>
                      <a:pt x="500" y="240"/>
                    </a:cubicBezTo>
                    <a:cubicBezTo>
                      <a:pt x="487" y="228"/>
                      <a:pt x="469" y="222"/>
                      <a:pt x="446" y="222"/>
                    </a:cubicBezTo>
                    <a:cubicBezTo>
                      <a:pt x="426" y="222"/>
                      <a:pt x="410" y="227"/>
                      <a:pt x="398" y="239"/>
                    </a:cubicBezTo>
                    <a:cubicBezTo>
                      <a:pt x="387" y="251"/>
                      <a:pt x="379" y="265"/>
                      <a:pt x="377" y="283"/>
                    </a:cubicBezTo>
                    <a:cubicBezTo>
                      <a:pt x="375" y="300"/>
                      <a:pt x="374" y="336"/>
                      <a:pt x="374" y="390"/>
                    </a:cubicBezTo>
                    <a:cubicBezTo>
                      <a:pt x="374" y="467"/>
                      <a:pt x="374" y="543"/>
                      <a:pt x="374" y="619"/>
                    </a:cubicBezTo>
                    <a:cubicBezTo>
                      <a:pt x="394" y="581"/>
                      <a:pt x="422" y="552"/>
                      <a:pt x="459" y="532"/>
                    </a:cubicBezTo>
                    <a:cubicBezTo>
                      <a:pt x="496" y="513"/>
                      <a:pt x="541" y="504"/>
                      <a:pt x="596" y="504"/>
                    </a:cubicBezTo>
                    <a:cubicBezTo>
                      <a:pt x="665" y="504"/>
                      <a:pt x="725" y="521"/>
                      <a:pt x="778" y="557"/>
                    </a:cubicBezTo>
                    <a:cubicBezTo>
                      <a:pt x="830" y="593"/>
                      <a:pt x="864" y="635"/>
                      <a:pt x="878" y="685"/>
                    </a:cubicBezTo>
                    <a:cubicBezTo>
                      <a:pt x="891" y="735"/>
                      <a:pt x="899" y="802"/>
                      <a:pt x="899" y="887"/>
                    </a:cubicBezTo>
                    <a:cubicBezTo>
                      <a:pt x="899" y="925"/>
                      <a:pt x="899" y="963"/>
                      <a:pt x="899" y="1002"/>
                    </a:cubicBezTo>
                    <a:cubicBezTo>
                      <a:pt x="899" y="1102"/>
                      <a:pt x="895" y="1177"/>
                      <a:pt x="887" y="1226"/>
                    </a:cubicBezTo>
                    <a:cubicBezTo>
                      <a:pt x="879" y="1275"/>
                      <a:pt x="857" y="1320"/>
                      <a:pt x="823" y="1362"/>
                    </a:cubicBezTo>
                    <a:cubicBezTo>
                      <a:pt x="788" y="1404"/>
                      <a:pt x="739" y="1437"/>
                      <a:pt x="679" y="1460"/>
                    </a:cubicBezTo>
                    <a:cubicBezTo>
                      <a:pt x="618" y="1484"/>
                      <a:pt x="547" y="1495"/>
                      <a:pt x="466" y="1495"/>
                    </a:cubicBezTo>
                    <a:cubicBezTo>
                      <a:pt x="365" y="1495"/>
                      <a:pt x="282" y="1482"/>
                      <a:pt x="219" y="1455"/>
                    </a:cubicBezTo>
                    <a:cubicBezTo>
                      <a:pt x="155" y="1428"/>
                      <a:pt x="104" y="1390"/>
                      <a:pt x="70" y="1339"/>
                    </a:cubicBezTo>
                    <a:cubicBezTo>
                      <a:pt x="35" y="1289"/>
                      <a:pt x="15" y="1237"/>
                      <a:pt x="9" y="1182"/>
                    </a:cubicBezTo>
                    <a:cubicBezTo>
                      <a:pt x="3" y="1127"/>
                      <a:pt x="0" y="1020"/>
                      <a:pt x="0" y="861"/>
                    </a:cubicBezTo>
                    <a:cubicBezTo>
                      <a:pt x="0" y="795"/>
                      <a:pt x="0" y="728"/>
                      <a:pt x="0" y="662"/>
                    </a:cubicBezTo>
                    <a:cubicBezTo>
                      <a:pt x="0" y="491"/>
                      <a:pt x="3" y="376"/>
                      <a:pt x="8" y="318"/>
                    </a:cubicBezTo>
                    <a:cubicBezTo>
                      <a:pt x="13" y="260"/>
                      <a:pt x="35" y="207"/>
                      <a:pt x="72" y="155"/>
                    </a:cubicBezTo>
                    <a:cubicBezTo>
                      <a:pt x="110" y="103"/>
                      <a:pt x="161" y="64"/>
                      <a:pt x="227" y="38"/>
                    </a:cubicBezTo>
                    <a:cubicBezTo>
                      <a:pt x="292" y="12"/>
                      <a:pt x="367" y="0"/>
                      <a:pt x="452" y="0"/>
                    </a:cubicBezTo>
                    <a:cubicBezTo>
                      <a:pt x="557" y="0"/>
                      <a:pt x="644" y="16"/>
                      <a:pt x="711" y="49"/>
                    </a:cubicBezTo>
                    <a:cubicBezTo>
                      <a:pt x="778" y="82"/>
                      <a:pt x="827" y="127"/>
                      <a:pt x="856" y="187"/>
                    </a:cubicBezTo>
                    <a:cubicBezTo>
                      <a:pt x="884" y="246"/>
                      <a:pt x="899" y="321"/>
                      <a:pt x="899" y="411"/>
                    </a:cubicBezTo>
                    <a:close/>
                    <a:moveTo>
                      <a:pt x="525" y="859"/>
                    </a:moveTo>
                    <a:cubicBezTo>
                      <a:pt x="525" y="809"/>
                      <a:pt x="519" y="773"/>
                      <a:pt x="507" y="754"/>
                    </a:cubicBezTo>
                    <a:cubicBezTo>
                      <a:pt x="495" y="736"/>
                      <a:pt x="476" y="726"/>
                      <a:pt x="449" y="726"/>
                    </a:cubicBezTo>
                    <a:cubicBezTo>
                      <a:pt x="423" y="726"/>
                      <a:pt x="405" y="735"/>
                      <a:pt x="393" y="753"/>
                    </a:cubicBezTo>
                    <a:cubicBezTo>
                      <a:pt x="381" y="771"/>
                      <a:pt x="374" y="807"/>
                      <a:pt x="374" y="859"/>
                    </a:cubicBezTo>
                    <a:cubicBezTo>
                      <a:pt x="374" y="946"/>
                      <a:pt x="374" y="1033"/>
                      <a:pt x="374" y="1120"/>
                    </a:cubicBezTo>
                    <a:cubicBezTo>
                      <a:pt x="374" y="1183"/>
                      <a:pt x="380" y="1224"/>
                      <a:pt x="392" y="1244"/>
                    </a:cubicBezTo>
                    <a:cubicBezTo>
                      <a:pt x="403" y="1264"/>
                      <a:pt x="422" y="1273"/>
                      <a:pt x="449" y="1273"/>
                    </a:cubicBezTo>
                    <a:cubicBezTo>
                      <a:pt x="464" y="1273"/>
                      <a:pt x="481" y="1266"/>
                      <a:pt x="499" y="1250"/>
                    </a:cubicBezTo>
                    <a:cubicBezTo>
                      <a:pt x="516" y="1235"/>
                      <a:pt x="525" y="1195"/>
                      <a:pt x="525" y="1129"/>
                    </a:cubicBezTo>
                    <a:cubicBezTo>
                      <a:pt x="525" y="1039"/>
                      <a:pt x="525" y="949"/>
                      <a:pt x="525" y="859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01" name="Freeform 233"/>
              <p:cNvSpPr>
                <a:spLocks noEditPoints="1"/>
              </p:cNvSpPr>
              <p:nvPr/>
            </p:nvSpPr>
            <p:spPr bwMode="auto">
              <a:xfrm>
                <a:off x="2515" y="389"/>
                <a:ext cx="217" cy="360"/>
              </a:xfrm>
              <a:custGeom>
                <a:avLst/>
                <a:gdLst/>
                <a:ahLst/>
                <a:cxnLst>
                  <a:cxn ang="0">
                    <a:pos x="903" y="872"/>
                  </a:cxn>
                  <a:cxn ang="0">
                    <a:pos x="893" y="1179"/>
                  </a:cxn>
                  <a:cxn ang="0">
                    <a:pos x="826" y="1344"/>
                  </a:cxn>
                  <a:cxn ang="0">
                    <a:pos x="674" y="1459"/>
                  </a:cxn>
                  <a:cxn ang="0">
                    <a:pos x="451" y="1499"/>
                  </a:cxn>
                  <a:cxn ang="0">
                    <a:pos x="235" y="1461"/>
                  </a:cxn>
                  <a:cxn ang="0">
                    <a:pos x="81" y="1348"/>
                  </a:cxn>
                  <a:cxn ang="0">
                    <a:pos x="11" y="1183"/>
                  </a:cxn>
                  <a:cxn ang="0">
                    <a:pos x="0" y="872"/>
                  </a:cxn>
                  <a:cxn ang="0">
                    <a:pos x="0" y="626"/>
                  </a:cxn>
                  <a:cxn ang="0">
                    <a:pos x="11" y="319"/>
                  </a:cxn>
                  <a:cxn ang="0">
                    <a:pos x="78" y="154"/>
                  </a:cxn>
                  <a:cxn ang="0">
                    <a:pos x="229" y="40"/>
                  </a:cxn>
                  <a:cxn ang="0">
                    <a:pos x="451" y="0"/>
                  </a:cxn>
                  <a:cxn ang="0">
                    <a:pos x="668" y="37"/>
                  </a:cxn>
                  <a:cxn ang="0">
                    <a:pos x="822" y="151"/>
                  </a:cxn>
                  <a:cxn ang="0">
                    <a:pos x="892" y="315"/>
                  </a:cxn>
                  <a:cxn ang="0">
                    <a:pos x="903" y="626"/>
                  </a:cxn>
                  <a:cxn ang="0">
                    <a:pos x="903" y="872"/>
                  </a:cxn>
                  <a:cxn ang="0">
                    <a:pos x="513" y="399"/>
                  </a:cxn>
                  <a:cxn ang="0">
                    <a:pos x="502" y="271"/>
                  </a:cxn>
                  <a:cxn ang="0">
                    <a:pos x="453" y="243"/>
                  </a:cxn>
                  <a:cxn ang="0">
                    <a:pos x="407" y="265"/>
                  </a:cxn>
                  <a:cxn ang="0">
                    <a:pos x="390" y="399"/>
                  </a:cxn>
                  <a:cxn ang="0">
                    <a:pos x="390" y="1071"/>
                  </a:cxn>
                  <a:cxn ang="0">
                    <a:pos x="401" y="1226"/>
                  </a:cxn>
                  <a:cxn ang="0">
                    <a:pos x="451" y="1255"/>
                  </a:cxn>
                  <a:cxn ang="0">
                    <a:pos x="502" y="1221"/>
                  </a:cxn>
                  <a:cxn ang="0">
                    <a:pos x="513" y="1061"/>
                  </a:cxn>
                  <a:cxn ang="0">
                    <a:pos x="513" y="399"/>
                  </a:cxn>
                </a:cxnLst>
                <a:rect l="0" t="0" r="r" b="b"/>
                <a:pathLst>
                  <a:path w="903" h="1499">
                    <a:moveTo>
                      <a:pt x="903" y="872"/>
                    </a:moveTo>
                    <a:cubicBezTo>
                      <a:pt x="903" y="1017"/>
                      <a:pt x="899" y="1119"/>
                      <a:pt x="893" y="1179"/>
                    </a:cubicBezTo>
                    <a:cubicBezTo>
                      <a:pt x="886" y="1239"/>
                      <a:pt x="863" y="1294"/>
                      <a:pt x="826" y="1344"/>
                    </a:cubicBezTo>
                    <a:cubicBezTo>
                      <a:pt x="789" y="1394"/>
                      <a:pt x="738" y="1432"/>
                      <a:pt x="674" y="1459"/>
                    </a:cubicBezTo>
                    <a:cubicBezTo>
                      <a:pt x="610" y="1486"/>
                      <a:pt x="536" y="1499"/>
                      <a:pt x="451" y="1499"/>
                    </a:cubicBezTo>
                    <a:cubicBezTo>
                      <a:pt x="371" y="1499"/>
                      <a:pt x="299" y="1487"/>
                      <a:pt x="235" y="1461"/>
                    </a:cubicBezTo>
                    <a:cubicBezTo>
                      <a:pt x="172" y="1435"/>
                      <a:pt x="119" y="1399"/>
                      <a:pt x="81" y="1348"/>
                    </a:cubicBezTo>
                    <a:cubicBezTo>
                      <a:pt x="42" y="1297"/>
                      <a:pt x="18" y="1243"/>
                      <a:pt x="11" y="1183"/>
                    </a:cubicBezTo>
                    <a:cubicBezTo>
                      <a:pt x="4" y="1124"/>
                      <a:pt x="0" y="1021"/>
                      <a:pt x="0" y="872"/>
                    </a:cubicBezTo>
                    <a:cubicBezTo>
                      <a:pt x="0" y="790"/>
                      <a:pt x="0" y="708"/>
                      <a:pt x="0" y="626"/>
                    </a:cubicBezTo>
                    <a:cubicBezTo>
                      <a:pt x="0" y="481"/>
                      <a:pt x="4" y="379"/>
                      <a:pt x="11" y="319"/>
                    </a:cubicBezTo>
                    <a:cubicBezTo>
                      <a:pt x="17" y="259"/>
                      <a:pt x="40" y="204"/>
                      <a:pt x="78" y="154"/>
                    </a:cubicBezTo>
                    <a:cubicBezTo>
                      <a:pt x="114" y="104"/>
                      <a:pt x="165" y="67"/>
                      <a:pt x="229" y="40"/>
                    </a:cubicBezTo>
                    <a:cubicBezTo>
                      <a:pt x="293" y="12"/>
                      <a:pt x="367" y="0"/>
                      <a:pt x="451" y="0"/>
                    </a:cubicBezTo>
                    <a:cubicBezTo>
                      <a:pt x="532" y="0"/>
                      <a:pt x="605" y="12"/>
                      <a:pt x="668" y="37"/>
                    </a:cubicBezTo>
                    <a:cubicBezTo>
                      <a:pt x="732" y="63"/>
                      <a:pt x="784" y="100"/>
                      <a:pt x="822" y="151"/>
                    </a:cubicBezTo>
                    <a:cubicBezTo>
                      <a:pt x="861" y="202"/>
                      <a:pt x="885" y="255"/>
                      <a:pt x="892" y="315"/>
                    </a:cubicBezTo>
                    <a:cubicBezTo>
                      <a:pt x="899" y="375"/>
                      <a:pt x="903" y="478"/>
                      <a:pt x="903" y="626"/>
                    </a:cubicBezTo>
                    <a:cubicBezTo>
                      <a:pt x="903" y="708"/>
                      <a:pt x="903" y="790"/>
                      <a:pt x="903" y="872"/>
                    </a:cubicBezTo>
                    <a:close/>
                    <a:moveTo>
                      <a:pt x="513" y="399"/>
                    </a:moveTo>
                    <a:cubicBezTo>
                      <a:pt x="513" y="333"/>
                      <a:pt x="509" y="289"/>
                      <a:pt x="502" y="271"/>
                    </a:cubicBezTo>
                    <a:cubicBezTo>
                      <a:pt x="493" y="252"/>
                      <a:pt x="477" y="243"/>
                      <a:pt x="453" y="243"/>
                    </a:cubicBezTo>
                    <a:cubicBezTo>
                      <a:pt x="433" y="243"/>
                      <a:pt x="417" y="250"/>
                      <a:pt x="407" y="265"/>
                    </a:cubicBezTo>
                    <a:cubicBezTo>
                      <a:pt x="396" y="281"/>
                      <a:pt x="390" y="326"/>
                      <a:pt x="390" y="399"/>
                    </a:cubicBezTo>
                    <a:cubicBezTo>
                      <a:pt x="390" y="623"/>
                      <a:pt x="390" y="847"/>
                      <a:pt x="390" y="1071"/>
                    </a:cubicBezTo>
                    <a:cubicBezTo>
                      <a:pt x="390" y="1155"/>
                      <a:pt x="394" y="1206"/>
                      <a:pt x="401" y="1226"/>
                    </a:cubicBezTo>
                    <a:cubicBezTo>
                      <a:pt x="408" y="1246"/>
                      <a:pt x="425" y="1255"/>
                      <a:pt x="451" y="1255"/>
                    </a:cubicBezTo>
                    <a:cubicBezTo>
                      <a:pt x="477" y="1255"/>
                      <a:pt x="494" y="1244"/>
                      <a:pt x="502" y="1221"/>
                    </a:cubicBezTo>
                    <a:cubicBezTo>
                      <a:pt x="509" y="1199"/>
                      <a:pt x="513" y="1145"/>
                      <a:pt x="513" y="1061"/>
                    </a:cubicBezTo>
                    <a:cubicBezTo>
                      <a:pt x="513" y="840"/>
                      <a:pt x="513" y="620"/>
                      <a:pt x="513" y="399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02" name="Freeform 234"/>
              <p:cNvSpPr>
                <a:spLocks/>
              </p:cNvSpPr>
              <p:nvPr/>
            </p:nvSpPr>
            <p:spPr bwMode="auto">
              <a:xfrm>
                <a:off x="2749" y="459"/>
                <a:ext cx="193" cy="283"/>
              </a:xfrm>
              <a:custGeom>
                <a:avLst/>
                <a:gdLst/>
                <a:ahLst/>
                <a:cxnLst>
                  <a:cxn ang="0">
                    <a:pos x="803" y="0"/>
                  </a:cxn>
                  <a:cxn ang="0">
                    <a:pos x="803" y="247"/>
                  </a:cxn>
                  <a:cxn ang="0">
                    <a:pos x="589" y="247"/>
                  </a:cxn>
                  <a:cxn ang="0">
                    <a:pos x="589" y="1180"/>
                  </a:cxn>
                  <a:cxn ang="0">
                    <a:pos x="215" y="1180"/>
                  </a:cxn>
                  <a:cxn ang="0">
                    <a:pos x="215" y="247"/>
                  </a:cxn>
                  <a:cxn ang="0">
                    <a:pos x="0" y="247"/>
                  </a:cxn>
                  <a:cxn ang="0">
                    <a:pos x="0" y="0"/>
                  </a:cxn>
                  <a:cxn ang="0">
                    <a:pos x="803" y="0"/>
                  </a:cxn>
                </a:cxnLst>
                <a:rect l="0" t="0" r="r" b="b"/>
                <a:pathLst>
                  <a:path w="803" h="1180">
                    <a:moveTo>
                      <a:pt x="803" y="0"/>
                    </a:moveTo>
                    <a:cubicBezTo>
                      <a:pt x="803" y="83"/>
                      <a:pt x="803" y="165"/>
                      <a:pt x="803" y="247"/>
                    </a:cubicBezTo>
                    <a:cubicBezTo>
                      <a:pt x="732" y="247"/>
                      <a:pt x="661" y="247"/>
                      <a:pt x="589" y="247"/>
                    </a:cubicBezTo>
                    <a:cubicBezTo>
                      <a:pt x="589" y="558"/>
                      <a:pt x="589" y="869"/>
                      <a:pt x="589" y="1180"/>
                    </a:cubicBezTo>
                    <a:cubicBezTo>
                      <a:pt x="465" y="1180"/>
                      <a:pt x="340" y="1180"/>
                      <a:pt x="215" y="1180"/>
                    </a:cubicBezTo>
                    <a:cubicBezTo>
                      <a:pt x="215" y="869"/>
                      <a:pt x="215" y="558"/>
                      <a:pt x="215" y="247"/>
                    </a:cubicBezTo>
                    <a:cubicBezTo>
                      <a:pt x="144" y="247"/>
                      <a:pt x="72" y="247"/>
                      <a:pt x="0" y="247"/>
                    </a:cubicBezTo>
                    <a:cubicBezTo>
                      <a:pt x="0" y="165"/>
                      <a:pt x="0" y="83"/>
                      <a:pt x="0" y="0"/>
                    </a:cubicBezTo>
                    <a:cubicBezTo>
                      <a:pt x="268" y="0"/>
                      <a:pt x="536" y="0"/>
                      <a:pt x="803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03" name="Freeform 235"/>
              <p:cNvSpPr>
                <a:spLocks noEditPoints="1"/>
              </p:cNvSpPr>
              <p:nvPr/>
            </p:nvSpPr>
            <p:spPr bwMode="auto">
              <a:xfrm>
                <a:off x="2960" y="459"/>
                <a:ext cx="208" cy="283"/>
              </a:xfrm>
              <a:custGeom>
                <a:avLst/>
                <a:gdLst/>
                <a:ahLst/>
                <a:cxnLst>
                  <a:cxn ang="0">
                    <a:pos x="868" y="868"/>
                  </a:cxn>
                  <a:cxn ang="0">
                    <a:pos x="787" y="1114"/>
                  </a:cxn>
                  <a:cxn ang="0">
                    <a:pos x="430" y="1180"/>
                  </a:cxn>
                  <a:cxn ang="0">
                    <a:pos x="0" y="1180"/>
                  </a:cxn>
                  <a:cxn ang="0">
                    <a:pos x="0" y="0"/>
                  </a:cxn>
                  <a:cxn ang="0">
                    <a:pos x="443" y="0"/>
                  </a:cxn>
                  <a:cxn ang="0">
                    <a:pos x="756" y="72"/>
                  </a:cxn>
                  <a:cxn ang="0">
                    <a:pos x="841" y="318"/>
                  </a:cxn>
                  <a:cxn ang="0">
                    <a:pos x="624" y="546"/>
                  </a:cxn>
                  <a:cxn ang="0">
                    <a:pos x="803" y="630"/>
                  </a:cxn>
                  <a:cxn ang="0">
                    <a:pos x="868" y="799"/>
                  </a:cxn>
                  <a:cxn ang="0">
                    <a:pos x="868" y="868"/>
                  </a:cxn>
                  <a:cxn ang="0">
                    <a:pos x="372" y="438"/>
                  </a:cxn>
                  <a:cxn ang="0">
                    <a:pos x="477" y="418"/>
                  </a:cxn>
                  <a:cxn ang="0">
                    <a:pos x="496" y="337"/>
                  </a:cxn>
                  <a:cxn ang="0">
                    <a:pos x="474" y="267"/>
                  </a:cxn>
                  <a:cxn ang="0">
                    <a:pos x="372" y="247"/>
                  </a:cxn>
                  <a:cxn ang="0">
                    <a:pos x="372" y="438"/>
                  </a:cxn>
                  <a:cxn ang="0">
                    <a:pos x="496" y="813"/>
                  </a:cxn>
                  <a:cxn ang="0">
                    <a:pos x="496" y="773"/>
                  </a:cxn>
                  <a:cxn ang="0">
                    <a:pos x="474" y="677"/>
                  </a:cxn>
                  <a:cxn ang="0">
                    <a:pos x="372" y="659"/>
                  </a:cxn>
                  <a:cxn ang="0">
                    <a:pos x="372" y="932"/>
                  </a:cxn>
                  <a:cxn ang="0">
                    <a:pos x="471" y="910"/>
                  </a:cxn>
                  <a:cxn ang="0">
                    <a:pos x="496" y="813"/>
                  </a:cxn>
                </a:cxnLst>
                <a:rect l="0" t="0" r="r" b="b"/>
                <a:pathLst>
                  <a:path w="868" h="1180">
                    <a:moveTo>
                      <a:pt x="868" y="868"/>
                    </a:moveTo>
                    <a:cubicBezTo>
                      <a:pt x="868" y="988"/>
                      <a:pt x="841" y="1070"/>
                      <a:pt x="787" y="1114"/>
                    </a:cubicBezTo>
                    <a:cubicBezTo>
                      <a:pt x="732" y="1158"/>
                      <a:pt x="612" y="1180"/>
                      <a:pt x="430" y="1180"/>
                    </a:cubicBezTo>
                    <a:cubicBezTo>
                      <a:pt x="287" y="1180"/>
                      <a:pt x="144" y="1180"/>
                      <a:pt x="0" y="1180"/>
                    </a:cubicBezTo>
                    <a:cubicBezTo>
                      <a:pt x="0" y="786"/>
                      <a:pt x="0" y="393"/>
                      <a:pt x="0" y="0"/>
                    </a:cubicBezTo>
                    <a:cubicBezTo>
                      <a:pt x="148" y="0"/>
                      <a:pt x="295" y="0"/>
                      <a:pt x="443" y="0"/>
                    </a:cubicBezTo>
                    <a:cubicBezTo>
                      <a:pt x="594" y="0"/>
                      <a:pt x="699" y="24"/>
                      <a:pt x="756" y="72"/>
                    </a:cubicBezTo>
                    <a:cubicBezTo>
                      <a:pt x="812" y="121"/>
                      <a:pt x="841" y="202"/>
                      <a:pt x="841" y="318"/>
                    </a:cubicBezTo>
                    <a:cubicBezTo>
                      <a:pt x="841" y="452"/>
                      <a:pt x="769" y="527"/>
                      <a:pt x="624" y="546"/>
                    </a:cubicBezTo>
                    <a:cubicBezTo>
                      <a:pt x="699" y="558"/>
                      <a:pt x="760" y="585"/>
                      <a:pt x="803" y="630"/>
                    </a:cubicBezTo>
                    <a:cubicBezTo>
                      <a:pt x="847" y="676"/>
                      <a:pt x="868" y="732"/>
                      <a:pt x="868" y="799"/>
                    </a:cubicBezTo>
                    <a:cubicBezTo>
                      <a:pt x="868" y="822"/>
                      <a:pt x="868" y="845"/>
                      <a:pt x="868" y="868"/>
                    </a:cubicBezTo>
                    <a:close/>
                    <a:moveTo>
                      <a:pt x="372" y="438"/>
                    </a:moveTo>
                    <a:cubicBezTo>
                      <a:pt x="429" y="438"/>
                      <a:pt x="464" y="431"/>
                      <a:pt x="477" y="418"/>
                    </a:cubicBezTo>
                    <a:cubicBezTo>
                      <a:pt x="489" y="404"/>
                      <a:pt x="496" y="377"/>
                      <a:pt x="496" y="337"/>
                    </a:cubicBezTo>
                    <a:cubicBezTo>
                      <a:pt x="496" y="303"/>
                      <a:pt x="488" y="280"/>
                      <a:pt x="474" y="267"/>
                    </a:cubicBezTo>
                    <a:cubicBezTo>
                      <a:pt x="460" y="253"/>
                      <a:pt x="426" y="247"/>
                      <a:pt x="372" y="247"/>
                    </a:cubicBezTo>
                    <a:cubicBezTo>
                      <a:pt x="372" y="311"/>
                      <a:pt x="372" y="375"/>
                      <a:pt x="372" y="438"/>
                    </a:cubicBezTo>
                    <a:close/>
                    <a:moveTo>
                      <a:pt x="496" y="813"/>
                    </a:moveTo>
                    <a:cubicBezTo>
                      <a:pt x="496" y="800"/>
                      <a:pt x="496" y="787"/>
                      <a:pt x="496" y="773"/>
                    </a:cubicBezTo>
                    <a:cubicBezTo>
                      <a:pt x="496" y="723"/>
                      <a:pt x="488" y="691"/>
                      <a:pt x="474" y="677"/>
                    </a:cubicBezTo>
                    <a:cubicBezTo>
                      <a:pt x="460" y="665"/>
                      <a:pt x="426" y="659"/>
                      <a:pt x="372" y="659"/>
                    </a:cubicBezTo>
                    <a:cubicBezTo>
                      <a:pt x="372" y="750"/>
                      <a:pt x="372" y="841"/>
                      <a:pt x="372" y="932"/>
                    </a:cubicBezTo>
                    <a:cubicBezTo>
                      <a:pt x="422" y="932"/>
                      <a:pt x="456" y="925"/>
                      <a:pt x="471" y="910"/>
                    </a:cubicBezTo>
                    <a:cubicBezTo>
                      <a:pt x="487" y="897"/>
                      <a:pt x="496" y="864"/>
                      <a:pt x="496" y="813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04" name="Freeform 236"/>
              <p:cNvSpPr>
                <a:spLocks noEditPoints="1"/>
              </p:cNvSpPr>
              <p:nvPr/>
            </p:nvSpPr>
            <p:spPr bwMode="auto">
              <a:xfrm>
                <a:off x="3192" y="454"/>
                <a:ext cx="206" cy="293"/>
              </a:xfrm>
              <a:custGeom>
                <a:avLst/>
                <a:gdLst/>
                <a:ahLst/>
                <a:cxnLst>
                  <a:cxn ang="0">
                    <a:pos x="859" y="632"/>
                  </a:cxn>
                  <a:cxn ang="0">
                    <a:pos x="374" y="632"/>
                  </a:cxn>
                  <a:cxn ang="0">
                    <a:pos x="374" y="887"/>
                  </a:cxn>
                  <a:cxn ang="0">
                    <a:pos x="386" y="990"/>
                  </a:cxn>
                  <a:cxn ang="0">
                    <a:pos x="433" y="1013"/>
                  </a:cxn>
                  <a:cxn ang="0">
                    <a:pos x="490" y="982"/>
                  </a:cxn>
                  <a:cxn ang="0">
                    <a:pos x="504" y="864"/>
                  </a:cxn>
                  <a:cxn ang="0">
                    <a:pos x="504" y="708"/>
                  </a:cxn>
                  <a:cxn ang="0">
                    <a:pos x="859" y="708"/>
                  </a:cxn>
                  <a:cxn ang="0">
                    <a:pos x="859" y="795"/>
                  </a:cxn>
                  <a:cxn ang="0">
                    <a:pos x="845" y="963"/>
                  </a:cxn>
                  <a:cxn ang="0">
                    <a:pos x="778" y="1088"/>
                  </a:cxn>
                  <a:cxn ang="0">
                    <a:pos x="644" y="1188"/>
                  </a:cxn>
                  <a:cxn ang="0">
                    <a:pos x="440" y="1222"/>
                  </a:cxn>
                  <a:cxn ang="0">
                    <a:pos x="230" y="1189"/>
                  </a:cxn>
                  <a:cxn ang="0">
                    <a:pos x="90" y="1098"/>
                  </a:cxn>
                  <a:cxn ang="0">
                    <a:pos x="19" y="972"/>
                  </a:cxn>
                  <a:cxn ang="0">
                    <a:pos x="0" y="772"/>
                  </a:cxn>
                  <a:cxn ang="0">
                    <a:pos x="0" y="428"/>
                  </a:cxn>
                  <a:cxn ang="0">
                    <a:pos x="43" y="184"/>
                  </a:cxn>
                  <a:cxn ang="0">
                    <a:pos x="186" y="47"/>
                  </a:cxn>
                  <a:cxn ang="0">
                    <a:pos x="414" y="0"/>
                  </a:cxn>
                  <a:cxn ang="0">
                    <a:pos x="675" y="57"/>
                  </a:cxn>
                  <a:cxn ang="0">
                    <a:pos x="818" y="209"/>
                  </a:cxn>
                  <a:cxn ang="0">
                    <a:pos x="859" y="475"/>
                  </a:cxn>
                  <a:cxn ang="0">
                    <a:pos x="859" y="632"/>
                  </a:cxn>
                  <a:cxn ang="0">
                    <a:pos x="484" y="440"/>
                  </a:cxn>
                  <a:cxn ang="0">
                    <a:pos x="484" y="354"/>
                  </a:cxn>
                  <a:cxn ang="0">
                    <a:pos x="473" y="235"/>
                  </a:cxn>
                  <a:cxn ang="0">
                    <a:pos x="432" y="209"/>
                  </a:cxn>
                  <a:cxn ang="0">
                    <a:pos x="384" y="231"/>
                  </a:cxn>
                  <a:cxn ang="0">
                    <a:pos x="374" y="354"/>
                  </a:cxn>
                  <a:cxn ang="0">
                    <a:pos x="374" y="440"/>
                  </a:cxn>
                  <a:cxn ang="0">
                    <a:pos x="484" y="440"/>
                  </a:cxn>
                </a:cxnLst>
                <a:rect l="0" t="0" r="r" b="b"/>
                <a:pathLst>
                  <a:path w="859" h="1222">
                    <a:moveTo>
                      <a:pt x="859" y="632"/>
                    </a:moveTo>
                    <a:cubicBezTo>
                      <a:pt x="698" y="632"/>
                      <a:pt x="536" y="632"/>
                      <a:pt x="374" y="632"/>
                    </a:cubicBezTo>
                    <a:cubicBezTo>
                      <a:pt x="374" y="717"/>
                      <a:pt x="374" y="802"/>
                      <a:pt x="374" y="887"/>
                    </a:cubicBezTo>
                    <a:cubicBezTo>
                      <a:pt x="374" y="940"/>
                      <a:pt x="378" y="975"/>
                      <a:pt x="386" y="990"/>
                    </a:cubicBezTo>
                    <a:cubicBezTo>
                      <a:pt x="394" y="1005"/>
                      <a:pt x="410" y="1013"/>
                      <a:pt x="433" y="1013"/>
                    </a:cubicBezTo>
                    <a:cubicBezTo>
                      <a:pt x="461" y="1013"/>
                      <a:pt x="480" y="1002"/>
                      <a:pt x="490" y="982"/>
                    </a:cubicBezTo>
                    <a:cubicBezTo>
                      <a:pt x="499" y="961"/>
                      <a:pt x="504" y="922"/>
                      <a:pt x="504" y="864"/>
                    </a:cubicBezTo>
                    <a:cubicBezTo>
                      <a:pt x="504" y="812"/>
                      <a:pt x="504" y="760"/>
                      <a:pt x="504" y="708"/>
                    </a:cubicBezTo>
                    <a:cubicBezTo>
                      <a:pt x="622" y="708"/>
                      <a:pt x="741" y="708"/>
                      <a:pt x="859" y="708"/>
                    </a:cubicBezTo>
                    <a:cubicBezTo>
                      <a:pt x="859" y="737"/>
                      <a:pt x="859" y="766"/>
                      <a:pt x="859" y="795"/>
                    </a:cubicBezTo>
                    <a:cubicBezTo>
                      <a:pt x="859" y="868"/>
                      <a:pt x="854" y="924"/>
                      <a:pt x="845" y="963"/>
                    </a:cubicBezTo>
                    <a:cubicBezTo>
                      <a:pt x="835" y="1002"/>
                      <a:pt x="812" y="1044"/>
                      <a:pt x="778" y="1088"/>
                    </a:cubicBezTo>
                    <a:cubicBezTo>
                      <a:pt x="743" y="1133"/>
                      <a:pt x="698" y="1165"/>
                      <a:pt x="644" y="1188"/>
                    </a:cubicBezTo>
                    <a:cubicBezTo>
                      <a:pt x="589" y="1211"/>
                      <a:pt x="522" y="1222"/>
                      <a:pt x="440" y="1222"/>
                    </a:cubicBezTo>
                    <a:cubicBezTo>
                      <a:pt x="361" y="1222"/>
                      <a:pt x="291" y="1212"/>
                      <a:pt x="230" y="1189"/>
                    </a:cubicBezTo>
                    <a:cubicBezTo>
                      <a:pt x="170" y="1166"/>
                      <a:pt x="123" y="1137"/>
                      <a:pt x="90" y="1098"/>
                    </a:cubicBezTo>
                    <a:cubicBezTo>
                      <a:pt x="56" y="1060"/>
                      <a:pt x="32" y="1018"/>
                      <a:pt x="19" y="972"/>
                    </a:cubicBezTo>
                    <a:cubicBezTo>
                      <a:pt x="6" y="927"/>
                      <a:pt x="0" y="860"/>
                      <a:pt x="0" y="772"/>
                    </a:cubicBezTo>
                    <a:cubicBezTo>
                      <a:pt x="0" y="658"/>
                      <a:pt x="0" y="543"/>
                      <a:pt x="0" y="428"/>
                    </a:cubicBezTo>
                    <a:cubicBezTo>
                      <a:pt x="0" y="325"/>
                      <a:pt x="15" y="244"/>
                      <a:pt x="43" y="184"/>
                    </a:cubicBezTo>
                    <a:cubicBezTo>
                      <a:pt x="72" y="124"/>
                      <a:pt x="120" y="80"/>
                      <a:pt x="186" y="47"/>
                    </a:cubicBezTo>
                    <a:cubicBezTo>
                      <a:pt x="252" y="15"/>
                      <a:pt x="328" y="0"/>
                      <a:pt x="414" y="0"/>
                    </a:cubicBezTo>
                    <a:cubicBezTo>
                      <a:pt x="519" y="0"/>
                      <a:pt x="606" y="18"/>
                      <a:pt x="675" y="57"/>
                    </a:cubicBezTo>
                    <a:cubicBezTo>
                      <a:pt x="742" y="96"/>
                      <a:pt x="791" y="145"/>
                      <a:pt x="818" y="209"/>
                    </a:cubicBezTo>
                    <a:cubicBezTo>
                      <a:pt x="845" y="272"/>
                      <a:pt x="859" y="361"/>
                      <a:pt x="859" y="475"/>
                    </a:cubicBezTo>
                    <a:cubicBezTo>
                      <a:pt x="859" y="528"/>
                      <a:pt x="859" y="580"/>
                      <a:pt x="859" y="632"/>
                    </a:cubicBezTo>
                    <a:close/>
                    <a:moveTo>
                      <a:pt x="484" y="440"/>
                    </a:moveTo>
                    <a:cubicBezTo>
                      <a:pt x="484" y="411"/>
                      <a:pt x="484" y="382"/>
                      <a:pt x="484" y="354"/>
                    </a:cubicBezTo>
                    <a:cubicBezTo>
                      <a:pt x="484" y="292"/>
                      <a:pt x="480" y="253"/>
                      <a:pt x="473" y="235"/>
                    </a:cubicBezTo>
                    <a:cubicBezTo>
                      <a:pt x="467" y="218"/>
                      <a:pt x="453" y="209"/>
                      <a:pt x="432" y="209"/>
                    </a:cubicBezTo>
                    <a:cubicBezTo>
                      <a:pt x="406" y="209"/>
                      <a:pt x="390" y="216"/>
                      <a:pt x="384" y="231"/>
                    </a:cubicBezTo>
                    <a:cubicBezTo>
                      <a:pt x="377" y="246"/>
                      <a:pt x="374" y="287"/>
                      <a:pt x="374" y="354"/>
                    </a:cubicBezTo>
                    <a:cubicBezTo>
                      <a:pt x="374" y="382"/>
                      <a:pt x="374" y="411"/>
                      <a:pt x="374" y="440"/>
                    </a:cubicBezTo>
                    <a:cubicBezTo>
                      <a:pt x="411" y="440"/>
                      <a:pt x="447" y="440"/>
                      <a:pt x="484" y="440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05" name="Freeform 237"/>
              <p:cNvSpPr>
                <a:spLocks/>
              </p:cNvSpPr>
              <p:nvPr/>
            </p:nvSpPr>
            <p:spPr bwMode="auto">
              <a:xfrm>
                <a:off x="3413" y="459"/>
                <a:ext cx="192" cy="283"/>
              </a:xfrm>
              <a:custGeom>
                <a:avLst/>
                <a:gdLst/>
                <a:ahLst/>
                <a:cxnLst>
                  <a:cxn ang="0">
                    <a:pos x="803" y="0"/>
                  </a:cxn>
                  <a:cxn ang="0">
                    <a:pos x="803" y="247"/>
                  </a:cxn>
                  <a:cxn ang="0">
                    <a:pos x="589" y="247"/>
                  </a:cxn>
                  <a:cxn ang="0">
                    <a:pos x="589" y="1180"/>
                  </a:cxn>
                  <a:cxn ang="0">
                    <a:pos x="216" y="1180"/>
                  </a:cxn>
                  <a:cxn ang="0">
                    <a:pos x="216" y="247"/>
                  </a:cxn>
                  <a:cxn ang="0">
                    <a:pos x="0" y="247"/>
                  </a:cxn>
                  <a:cxn ang="0">
                    <a:pos x="0" y="0"/>
                  </a:cxn>
                  <a:cxn ang="0">
                    <a:pos x="803" y="0"/>
                  </a:cxn>
                </a:cxnLst>
                <a:rect l="0" t="0" r="r" b="b"/>
                <a:pathLst>
                  <a:path w="803" h="1180">
                    <a:moveTo>
                      <a:pt x="803" y="0"/>
                    </a:moveTo>
                    <a:cubicBezTo>
                      <a:pt x="803" y="83"/>
                      <a:pt x="803" y="165"/>
                      <a:pt x="803" y="247"/>
                    </a:cubicBezTo>
                    <a:cubicBezTo>
                      <a:pt x="732" y="247"/>
                      <a:pt x="661" y="247"/>
                      <a:pt x="589" y="247"/>
                    </a:cubicBezTo>
                    <a:cubicBezTo>
                      <a:pt x="589" y="558"/>
                      <a:pt x="589" y="869"/>
                      <a:pt x="589" y="1180"/>
                    </a:cubicBezTo>
                    <a:cubicBezTo>
                      <a:pt x="465" y="1180"/>
                      <a:pt x="340" y="1180"/>
                      <a:pt x="216" y="1180"/>
                    </a:cubicBezTo>
                    <a:cubicBezTo>
                      <a:pt x="216" y="869"/>
                      <a:pt x="216" y="558"/>
                      <a:pt x="216" y="247"/>
                    </a:cubicBezTo>
                    <a:cubicBezTo>
                      <a:pt x="144" y="247"/>
                      <a:pt x="72" y="247"/>
                      <a:pt x="0" y="247"/>
                    </a:cubicBezTo>
                    <a:cubicBezTo>
                      <a:pt x="0" y="165"/>
                      <a:pt x="0" y="83"/>
                      <a:pt x="0" y="0"/>
                    </a:cubicBezTo>
                    <a:cubicBezTo>
                      <a:pt x="268" y="0"/>
                      <a:pt x="536" y="0"/>
                      <a:pt x="803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06" name="Freeform 238"/>
              <p:cNvSpPr>
                <a:spLocks noEditPoints="1"/>
              </p:cNvSpPr>
              <p:nvPr/>
            </p:nvSpPr>
            <p:spPr bwMode="auto">
              <a:xfrm>
                <a:off x="3624" y="517"/>
                <a:ext cx="67" cy="225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82" y="292"/>
                  </a:cxn>
                  <a:cxn ang="0">
                    <a:pos x="0" y="292"/>
                  </a:cxn>
                  <a:cxn ang="0">
                    <a:pos x="0" y="0"/>
                  </a:cxn>
                  <a:cxn ang="0">
                    <a:pos x="282" y="0"/>
                  </a:cxn>
                  <a:cxn ang="0">
                    <a:pos x="282" y="643"/>
                  </a:cxn>
                  <a:cxn ang="0">
                    <a:pos x="282" y="937"/>
                  </a:cxn>
                  <a:cxn ang="0">
                    <a:pos x="0" y="937"/>
                  </a:cxn>
                  <a:cxn ang="0">
                    <a:pos x="0" y="643"/>
                  </a:cxn>
                  <a:cxn ang="0">
                    <a:pos x="282" y="643"/>
                  </a:cxn>
                </a:cxnLst>
                <a:rect l="0" t="0" r="r" b="b"/>
                <a:pathLst>
                  <a:path w="282" h="937">
                    <a:moveTo>
                      <a:pt x="282" y="0"/>
                    </a:moveTo>
                    <a:cubicBezTo>
                      <a:pt x="282" y="97"/>
                      <a:pt x="282" y="195"/>
                      <a:pt x="282" y="292"/>
                    </a:cubicBezTo>
                    <a:cubicBezTo>
                      <a:pt x="188" y="292"/>
                      <a:pt x="94" y="292"/>
                      <a:pt x="0" y="292"/>
                    </a:cubicBezTo>
                    <a:cubicBezTo>
                      <a:pt x="0" y="195"/>
                      <a:pt x="0" y="97"/>
                      <a:pt x="0" y="0"/>
                    </a:cubicBezTo>
                    <a:cubicBezTo>
                      <a:pt x="94" y="0"/>
                      <a:pt x="188" y="0"/>
                      <a:pt x="282" y="0"/>
                    </a:cubicBezTo>
                    <a:close/>
                    <a:moveTo>
                      <a:pt x="282" y="643"/>
                    </a:moveTo>
                    <a:cubicBezTo>
                      <a:pt x="282" y="741"/>
                      <a:pt x="282" y="839"/>
                      <a:pt x="282" y="937"/>
                    </a:cubicBezTo>
                    <a:cubicBezTo>
                      <a:pt x="188" y="937"/>
                      <a:pt x="94" y="937"/>
                      <a:pt x="0" y="937"/>
                    </a:cubicBezTo>
                    <a:cubicBezTo>
                      <a:pt x="0" y="839"/>
                      <a:pt x="0" y="741"/>
                      <a:pt x="0" y="643"/>
                    </a:cubicBezTo>
                    <a:cubicBezTo>
                      <a:pt x="94" y="643"/>
                      <a:pt x="188" y="643"/>
                      <a:pt x="282" y="643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07" name="Freeform 239"/>
              <p:cNvSpPr>
                <a:spLocks noEditPoints="1"/>
              </p:cNvSpPr>
              <p:nvPr/>
            </p:nvSpPr>
            <p:spPr bwMode="auto">
              <a:xfrm>
                <a:off x="3796" y="390"/>
                <a:ext cx="216" cy="358"/>
              </a:xfrm>
              <a:custGeom>
                <a:avLst/>
                <a:gdLst/>
                <a:ahLst/>
                <a:cxnLst>
                  <a:cxn ang="0">
                    <a:pos x="900" y="411"/>
                  </a:cxn>
                  <a:cxn ang="0">
                    <a:pos x="525" y="411"/>
                  </a:cxn>
                  <a:cxn ang="0">
                    <a:pos x="523" y="284"/>
                  </a:cxn>
                  <a:cxn ang="0">
                    <a:pos x="501" y="240"/>
                  </a:cxn>
                  <a:cxn ang="0">
                    <a:pos x="446" y="222"/>
                  </a:cxn>
                  <a:cxn ang="0">
                    <a:pos x="399" y="239"/>
                  </a:cxn>
                  <a:cxn ang="0">
                    <a:pos x="377" y="283"/>
                  </a:cxn>
                  <a:cxn ang="0">
                    <a:pos x="375" y="390"/>
                  </a:cxn>
                  <a:cxn ang="0">
                    <a:pos x="375" y="620"/>
                  </a:cxn>
                  <a:cxn ang="0">
                    <a:pos x="459" y="533"/>
                  </a:cxn>
                  <a:cxn ang="0">
                    <a:pos x="596" y="504"/>
                  </a:cxn>
                  <a:cxn ang="0">
                    <a:pos x="778" y="558"/>
                  </a:cxn>
                  <a:cxn ang="0">
                    <a:pos x="878" y="686"/>
                  </a:cxn>
                  <a:cxn ang="0">
                    <a:pos x="900" y="887"/>
                  </a:cxn>
                  <a:cxn ang="0">
                    <a:pos x="900" y="1002"/>
                  </a:cxn>
                  <a:cxn ang="0">
                    <a:pos x="887" y="1227"/>
                  </a:cxn>
                  <a:cxn ang="0">
                    <a:pos x="823" y="1363"/>
                  </a:cxn>
                  <a:cxn ang="0">
                    <a:pos x="680" y="1460"/>
                  </a:cxn>
                  <a:cxn ang="0">
                    <a:pos x="466" y="1495"/>
                  </a:cxn>
                  <a:cxn ang="0">
                    <a:pos x="219" y="1455"/>
                  </a:cxn>
                  <a:cxn ang="0">
                    <a:pos x="71" y="1339"/>
                  </a:cxn>
                  <a:cxn ang="0">
                    <a:pos x="9" y="1182"/>
                  </a:cxn>
                  <a:cxn ang="0">
                    <a:pos x="0" y="861"/>
                  </a:cxn>
                  <a:cxn ang="0">
                    <a:pos x="0" y="662"/>
                  </a:cxn>
                  <a:cxn ang="0">
                    <a:pos x="8" y="319"/>
                  </a:cxn>
                  <a:cxn ang="0">
                    <a:pos x="72" y="155"/>
                  </a:cxn>
                  <a:cxn ang="0">
                    <a:pos x="227" y="39"/>
                  </a:cxn>
                  <a:cxn ang="0">
                    <a:pos x="453" y="0"/>
                  </a:cxn>
                  <a:cxn ang="0">
                    <a:pos x="711" y="49"/>
                  </a:cxn>
                  <a:cxn ang="0">
                    <a:pos x="856" y="187"/>
                  </a:cxn>
                  <a:cxn ang="0">
                    <a:pos x="900" y="411"/>
                  </a:cxn>
                  <a:cxn ang="0">
                    <a:pos x="525" y="860"/>
                  </a:cxn>
                  <a:cxn ang="0">
                    <a:pos x="507" y="755"/>
                  </a:cxn>
                  <a:cxn ang="0">
                    <a:pos x="450" y="726"/>
                  </a:cxn>
                  <a:cxn ang="0">
                    <a:pos x="393" y="753"/>
                  </a:cxn>
                  <a:cxn ang="0">
                    <a:pos x="375" y="860"/>
                  </a:cxn>
                  <a:cxn ang="0">
                    <a:pos x="375" y="1120"/>
                  </a:cxn>
                  <a:cxn ang="0">
                    <a:pos x="392" y="1244"/>
                  </a:cxn>
                  <a:cxn ang="0">
                    <a:pos x="449" y="1274"/>
                  </a:cxn>
                  <a:cxn ang="0">
                    <a:pos x="499" y="1251"/>
                  </a:cxn>
                  <a:cxn ang="0">
                    <a:pos x="525" y="1129"/>
                  </a:cxn>
                  <a:cxn ang="0">
                    <a:pos x="525" y="860"/>
                  </a:cxn>
                </a:cxnLst>
                <a:rect l="0" t="0" r="r" b="b"/>
                <a:pathLst>
                  <a:path w="900" h="1495">
                    <a:moveTo>
                      <a:pt x="900" y="411"/>
                    </a:moveTo>
                    <a:cubicBezTo>
                      <a:pt x="775" y="411"/>
                      <a:pt x="650" y="411"/>
                      <a:pt x="525" y="411"/>
                    </a:cubicBezTo>
                    <a:cubicBezTo>
                      <a:pt x="525" y="344"/>
                      <a:pt x="524" y="302"/>
                      <a:pt x="523" y="284"/>
                    </a:cubicBezTo>
                    <a:cubicBezTo>
                      <a:pt x="521" y="267"/>
                      <a:pt x="514" y="252"/>
                      <a:pt x="501" y="240"/>
                    </a:cubicBezTo>
                    <a:cubicBezTo>
                      <a:pt x="487" y="229"/>
                      <a:pt x="469" y="222"/>
                      <a:pt x="446" y="222"/>
                    </a:cubicBezTo>
                    <a:cubicBezTo>
                      <a:pt x="427" y="222"/>
                      <a:pt x="411" y="228"/>
                      <a:pt x="399" y="239"/>
                    </a:cubicBezTo>
                    <a:cubicBezTo>
                      <a:pt x="387" y="251"/>
                      <a:pt x="379" y="265"/>
                      <a:pt x="377" y="283"/>
                    </a:cubicBezTo>
                    <a:cubicBezTo>
                      <a:pt x="376" y="301"/>
                      <a:pt x="375" y="336"/>
                      <a:pt x="375" y="390"/>
                    </a:cubicBezTo>
                    <a:cubicBezTo>
                      <a:pt x="375" y="467"/>
                      <a:pt x="375" y="543"/>
                      <a:pt x="375" y="620"/>
                    </a:cubicBezTo>
                    <a:cubicBezTo>
                      <a:pt x="394" y="581"/>
                      <a:pt x="422" y="552"/>
                      <a:pt x="459" y="533"/>
                    </a:cubicBezTo>
                    <a:cubicBezTo>
                      <a:pt x="496" y="514"/>
                      <a:pt x="542" y="504"/>
                      <a:pt x="596" y="504"/>
                    </a:cubicBezTo>
                    <a:cubicBezTo>
                      <a:pt x="665" y="504"/>
                      <a:pt x="726" y="522"/>
                      <a:pt x="778" y="558"/>
                    </a:cubicBezTo>
                    <a:cubicBezTo>
                      <a:pt x="831" y="594"/>
                      <a:pt x="864" y="636"/>
                      <a:pt x="878" y="686"/>
                    </a:cubicBezTo>
                    <a:cubicBezTo>
                      <a:pt x="892" y="735"/>
                      <a:pt x="900" y="803"/>
                      <a:pt x="900" y="887"/>
                    </a:cubicBezTo>
                    <a:cubicBezTo>
                      <a:pt x="900" y="925"/>
                      <a:pt x="900" y="964"/>
                      <a:pt x="900" y="1002"/>
                    </a:cubicBezTo>
                    <a:cubicBezTo>
                      <a:pt x="900" y="1102"/>
                      <a:pt x="896" y="1178"/>
                      <a:pt x="887" y="1227"/>
                    </a:cubicBezTo>
                    <a:cubicBezTo>
                      <a:pt x="879" y="1276"/>
                      <a:pt x="857" y="1321"/>
                      <a:pt x="823" y="1363"/>
                    </a:cubicBezTo>
                    <a:cubicBezTo>
                      <a:pt x="789" y="1405"/>
                      <a:pt x="740" y="1437"/>
                      <a:pt x="680" y="1460"/>
                    </a:cubicBezTo>
                    <a:cubicBezTo>
                      <a:pt x="619" y="1484"/>
                      <a:pt x="547" y="1495"/>
                      <a:pt x="466" y="1495"/>
                    </a:cubicBezTo>
                    <a:cubicBezTo>
                      <a:pt x="365" y="1495"/>
                      <a:pt x="283" y="1482"/>
                      <a:pt x="219" y="1455"/>
                    </a:cubicBezTo>
                    <a:cubicBezTo>
                      <a:pt x="155" y="1428"/>
                      <a:pt x="104" y="1391"/>
                      <a:pt x="71" y="1339"/>
                    </a:cubicBezTo>
                    <a:cubicBezTo>
                      <a:pt x="36" y="1289"/>
                      <a:pt x="15" y="1237"/>
                      <a:pt x="9" y="1182"/>
                    </a:cubicBezTo>
                    <a:cubicBezTo>
                      <a:pt x="3" y="1127"/>
                      <a:pt x="0" y="1021"/>
                      <a:pt x="0" y="861"/>
                    </a:cubicBezTo>
                    <a:cubicBezTo>
                      <a:pt x="0" y="795"/>
                      <a:pt x="0" y="729"/>
                      <a:pt x="0" y="662"/>
                    </a:cubicBezTo>
                    <a:cubicBezTo>
                      <a:pt x="0" y="491"/>
                      <a:pt x="3" y="376"/>
                      <a:pt x="8" y="319"/>
                    </a:cubicBezTo>
                    <a:cubicBezTo>
                      <a:pt x="13" y="261"/>
                      <a:pt x="35" y="207"/>
                      <a:pt x="72" y="155"/>
                    </a:cubicBezTo>
                    <a:cubicBezTo>
                      <a:pt x="110" y="103"/>
                      <a:pt x="162" y="65"/>
                      <a:pt x="227" y="39"/>
                    </a:cubicBezTo>
                    <a:cubicBezTo>
                      <a:pt x="292" y="12"/>
                      <a:pt x="367" y="0"/>
                      <a:pt x="453" y="0"/>
                    </a:cubicBezTo>
                    <a:cubicBezTo>
                      <a:pt x="557" y="0"/>
                      <a:pt x="644" y="16"/>
                      <a:pt x="711" y="49"/>
                    </a:cubicBezTo>
                    <a:cubicBezTo>
                      <a:pt x="779" y="83"/>
                      <a:pt x="828" y="127"/>
                      <a:pt x="856" y="187"/>
                    </a:cubicBezTo>
                    <a:cubicBezTo>
                      <a:pt x="884" y="247"/>
                      <a:pt x="900" y="321"/>
                      <a:pt x="900" y="411"/>
                    </a:cubicBezTo>
                    <a:close/>
                    <a:moveTo>
                      <a:pt x="525" y="860"/>
                    </a:moveTo>
                    <a:cubicBezTo>
                      <a:pt x="525" y="809"/>
                      <a:pt x="519" y="774"/>
                      <a:pt x="507" y="755"/>
                    </a:cubicBezTo>
                    <a:cubicBezTo>
                      <a:pt x="495" y="736"/>
                      <a:pt x="477" y="726"/>
                      <a:pt x="450" y="726"/>
                    </a:cubicBezTo>
                    <a:cubicBezTo>
                      <a:pt x="424" y="726"/>
                      <a:pt x="405" y="735"/>
                      <a:pt x="393" y="753"/>
                    </a:cubicBezTo>
                    <a:cubicBezTo>
                      <a:pt x="381" y="772"/>
                      <a:pt x="375" y="807"/>
                      <a:pt x="375" y="860"/>
                    </a:cubicBezTo>
                    <a:cubicBezTo>
                      <a:pt x="375" y="947"/>
                      <a:pt x="375" y="1033"/>
                      <a:pt x="375" y="1120"/>
                    </a:cubicBezTo>
                    <a:cubicBezTo>
                      <a:pt x="375" y="1183"/>
                      <a:pt x="380" y="1225"/>
                      <a:pt x="392" y="1244"/>
                    </a:cubicBezTo>
                    <a:cubicBezTo>
                      <a:pt x="403" y="1264"/>
                      <a:pt x="422" y="1274"/>
                      <a:pt x="449" y="1274"/>
                    </a:cubicBezTo>
                    <a:cubicBezTo>
                      <a:pt x="465" y="1274"/>
                      <a:pt x="482" y="1266"/>
                      <a:pt x="499" y="1251"/>
                    </a:cubicBezTo>
                    <a:cubicBezTo>
                      <a:pt x="516" y="1235"/>
                      <a:pt x="525" y="1196"/>
                      <a:pt x="525" y="1129"/>
                    </a:cubicBezTo>
                    <a:cubicBezTo>
                      <a:pt x="525" y="1039"/>
                      <a:pt x="525" y="949"/>
                      <a:pt x="525" y="860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08" name="Freeform 240"/>
              <p:cNvSpPr>
                <a:spLocks noEditPoints="1"/>
              </p:cNvSpPr>
              <p:nvPr/>
            </p:nvSpPr>
            <p:spPr bwMode="auto">
              <a:xfrm>
                <a:off x="2515" y="389"/>
                <a:ext cx="217" cy="360"/>
              </a:xfrm>
              <a:custGeom>
                <a:avLst/>
                <a:gdLst/>
                <a:ahLst/>
                <a:cxnLst>
                  <a:cxn ang="0">
                    <a:pos x="903" y="872"/>
                  </a:cxn>
                  <a:cxn ang="0">
                    <a:pos x="893" y="1179"/>
                  </a:cxn>
                  <a:cxn ang="0">
                    <a:pos x="826" y="1344"/>
                  </a:cxn>
                  <a:cxn ang="0">
                    <a:pos x="674" y="1459"/>
                  </a:cxn>
                  <a:cxn ang="0">
                    <a:pos x="451" y="1499"/>
                  </a:cxn>
                  <a:cxn ang="0">
                    <a:pos x="235" y="1461"/>
                  </a:cxn>
                  <a:cxn ang="0">
                    <a:pos x="81" y="1348"/>
                  </a:cxn>
                  <a:cxn ang="0">
                    <a:pos x="11" y="1183"/>
                  </a:cxn>
                  <a:cxn ang="0">
                    <a:pos x="0" y="872"/>
                  </a:cxn>
                  <a:cxn ang="0">
                    <a:pos x="0" y="626"/>
                  </a:cxn>
                  <a:cxn ang="0">
                    <a:pos x="11" y="319"/>
                  </a:cxn>
                  <a:cxn ang="0">
                    <a:pos x="78" y="154"/>
                  </a:cxn>
                  <a:cxn ang="0">
                    <a:pos x="229" y="40"/>
                  </a:cxn>
                  <a:cxn ang="0">
                    <a:pos x="451" y="0"/>
                  </a:cxn>
                  <a:cxn ang="0">
                    <a:pos x="668" y="37"/>
                  </a:cxn>
                  <a:cxn ang="0">
                    <a:pos x="822" y="151"/>
                  </a:cxn>
                  <a:cxn ang="0">
                    <a:pos x="892" y="315"/>
                  </a:cxn>
                  <a:cxn ang="0">
                    <a:pos x="903" y="626"/>
                  </a:cxn>
                  <a:cxn ang="0">
                    <a:pos x="903" y="872"/>
                  </a:cxn>
                  <a:cxn ang="0">
                    <a:pos x="513" y="399"/>
                  </a:cxn>
                  <a:cxn ang="0">
                    <a:pos x="502" y="271"/>
                  </a:cxn>
                  <a:cxn ang="0">
                    <a:pos x="453" y="243"/>
                  </a:cxn>
                  <a:cxn ang="0">
                    <a:pos x="407" y="265"/>
                  </a:cxn>
                  <a:cxn ang="0">
                    <a:pos x="390" y="399"/>
                  </a:cxn>
                  <a:cxn ang="0">
                    <a:pos x="390" y="1071"/>
                  </a:cxn>
                  <a:cxn ang="0">
                    <a:pos x="401" y="1226"/>
                  </a:cxn>
                  <a:cxn ang="0">
                    <a:pos x="451" y="1255"/>
                  </a:cxn>
                  <a:cxn ang="0">
                    <a:pos x="502" y="1221"/>
                  </a:cxn>
                  <a:cxn ang="0">
                    <a:pos x="513" y="1061"/>
                  </a:cxn>
                  <a:cxn ang="0">
                    <a:pos x="513" y="399"/>
                  </a:cxn>
                </a:cxnLst>
                <a:rect l="0" t="0" r="r" b="b"/>
                <a:pathLst>
                  <a:path w="903" h="1499">
                    <a:moveTo>
                      <a:pt x="903" y="872"/>
                    </a:moveTo>
                    <a:cubicBezTo>
                      <a:pt x="903" y="1017"/>
                      <a:pt x="899" y="1119"/>
                      <a:pt x="893" y="1179"/>
                    </a:cubicBezTo>
                    <a:cubicBezTo>
                      <a:pt x="886" y="1239"/>
                      <a:pt x="863" y="1294"/>
                      <a:pt x="826" y="1344"/>
                    </a:cubicBezTo>
                    <a:cubicBezTo>
                      <a:pt x="789" y="1394"/>
                      <a:pt x="738" y="1432"/>
                      <a:pt x="674" y="1459"/>
                    </a:cubicBezTo>
                    <a:cubicBezTo>
                      <a:pt x="610" y="1486"/>
                      <a:pt x="536" y="1499"/>
                      <a:pt x="451" y="1499"/>
                    </a:cubicBezTo>
                    <a:cubicBezTo>
                      <a:pt x="371" y="1499"/>
                      <a:pt x="299" y="1487"/>
                      <a:pt x="235" y="1461"/>
                    </a:cubicBezTo>
                    <a:cubicBezTo>
                      <a:pt x="172" y="1435"/>
                      <a:pt x="119" y="1399"/>
                      <a:pt x="81" y="1348"/>
                    </a:cubicBezTo>
                    <a:cubicBezTo>
                      <a:pt x="42" y="1297"/>
                      <a:pt x="18" y="1243"/>
                      <a:pt x="11" y="1183"/>
                    </a:cubicBezTo>
                    <a:cubicBezTo>
                      <a:pt x="4" y="1124"/>
                      <a:pt x="0" y="1021"/>
                      <a:pt x="0" y="872"/>
                    </a:cubicBezTo>
                    <a:cubicBezTo>
                      <a:pt x="0" y="790"/>
                      <a:pt x="0" y="708"/>
                      <a:pt x="0" y="626"/>
                    </a:cubicBezTo>
                    <a:cubicBezTo>
                      <a:pt x="0" y="481"/>
                      <a:pt x="4" y="379"/>
                      <a:pt x="11" y="319"/>
                    </a:cubicBezTo>
                    <a:cubicBezTo>
                      <a:pt x="17" y="259"/>
                      <a:pt x="40" y="204"/>
                      <a:pt x="78" y="154"/>
                    </a:cubicBezTo>
                    <a:cubicBezTo>
                      <a:pt x="114" y="104"/>
                      <a:pt x="165" y="67"/>
                      <a:pt x="229" y="40"/>
                    </a:cubicBezTo>
                    <a:cubicBezTo>
                      <a:pt x="293" y="12"/>
                      <a:pt x="367" y="0"/>
                      <a:pt x="451" y="0"/>
                    </a:cubicBezTo>
                    <a:cubicBezTo>
                      <a:pt x="532" y="0"/>
                      <a:pt x="605" y="12"/>
                      <a:pt x="668" y="37"/>
                    </a:cubicBezTo>
                    <a:cubicBezTo>
                      <a:pt x="732" y="63"/>
                      <a:pt x="784" y="100"/>
                      <a:pt x="822" y="151"/>
                    </a:cubicBezTo>
                    <a:cubicBezTo>
                      <a:pt x="861" y="202"/>
                      <a:pt x="885" y="255"/>
                      <a:pt x="892" y="315"/>
                    </a:cubicBezTo>
                    <a:cubicBezTo>
                      <a:pt x="899" y="375"/>
                      <a:pt x="903" y="478"/>
                      <a:pt x="903" y="626"/>
                    </a:cubicBezTo>
                    <a:cubicBezTo>
                      <a:pt x="903" y="708"/>
                      <a:pt x="903" y="790"/>
                      <a:pt x="903" y="872"/>
                    </a:cubicBezTo>
                    <a:close/>
                    <a:moveTo>
                      <a:pt x="513" y="399"/>
                    </a:moveTo>
                    <a:cubicBezTo>
                      <a:pt x="513" y="333"/>
                      <a:pt x="509" y="289"/>
                      <a:pt x="502" y="271"/>
                    </a:cubicBezTo>
                    <a:cubicBezTo>
                      <a:pt x="493" y="252"/>
                      <a:pt x="477" y="243"/>
                      <a:pt x="453" y="243"/>
                    </a:cubicBezTo>
                    <a:cubicBezTo>
                      <a:pt x="433" y="243"/>
                      <a:pt x="417" y="250"/>
                      <a:pt x="407" y="265"/>
                    </a:cubicBezTo>
                    <a:cubicBezTo>
                      <a:pt x="396" y="281"/>
                      <a:pt x="390" y="326"/>
                      <a:pt x="390" y="399"/>
                    </a:cubicBezTo>
                    <a:cubicBezTo>
                      <a:pt x="390" y="623"/>
                      <a:pt x="390" y="847"/>
                      <a:pt x="390" y="1071"/>
                    </a:cubicBezTo>
                    <a:cubicBezTo>
                      <a:pt x="390" y="1155"/>
                      <a:pt x="394" y="1206"/>
                      <a:pt x="401" y="1226"/>
                    </a:cubicBezTo>
                    <a:cubicBezTo>
                      <a:pt x="408" y="1246"/>
                      <a:pt x="425" y="1255"/>
                      <a:pt x="451" y="1255"/>
                    </a:cubicBezTo>
                    <a:cubicBezTo>
                      <a:pt x="477" y="1255"/>
                      <a:pt x="494" y="1244"/>
                      <a:pt x="502" y="1221"/>
                    </a:cubicBezTo>
                    <a:cubicBezTo>
                      <a:pt x="509" y="1199"/>
                      <a:pt x="513" y="1145"/>
                      <a:pt x="513" y="1061"/>
                    </a:cubicBezTo>
                    <a:cubicBezTo>
                      <a:pt x="513" y="840"/>
                      <a:pt x="513" y="620"/>
                      <a:pt x="513" y="399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09" name="Freeform 241"/>
              <p:cNvSpPr>
                <a:spLocks/>
              </p:cNvSpPr>
              <p:nvPr/>
            </p:nvSpPr>
            <p:spPr bwMode="auto">
              <a:xfrm>
                <a:off x="2749" y="459"/>
                <a:ext cx="193" cy="283"/>
              </a:xfrm>
              <a:custGeom>
                <a:avLst/>
                <a:gdLst/>
                <a:ahLst/>
                <a:cxnLst>
                  <a:cxn ang="0">
                    <a:pos x="193" y="0"/>
                  </a:cxn>
                  <a:cxn ang="0">
                    <a:pos x="193" y="59"/>
                  </a:cxn>
                  <a:cxn ang="0">
                    <a:pos x="142" y="59"/>
                  </a:cxn>
                  <a:cxn ang="0">
                    <a:pos x="142" y="283"/>
                  </a:cxn>
                  <a:cxn ang="0">
                    <a:pos x="52" y="283"/>
                  </a:cxn>
                  <a:cxn ang="0">
                    <a:pos x="52" y="59"/>
                  </a:cxn>
                  <a:cxn ang="0">
                    <a:pos x="0" y="59"/>
                  </a:cxn>
                  <a:cxn ang="0">
                    <a:pos x="0" y="0"/>
                  </a:cxn>
                  <a:cxn ang="0">
                    <a:pos x="193" y="0"/>
                  </a:cxn>
                </a:cxnLst>
                <a:rect l="0" t="0" r="r" b="b"/>
                <a:pathLst>
                  <a:path w="193" h="283">
                    <a:moveTo>
                      <a:pt x="193" y="0"/>
                    </a:moveTo>
                    <a:cubicBezTo>
                      <a:pt x="193" y="20"/>
                      <a:pt x="193" y="39"/>
                      <a:pt x="193" y="59"/>
                    </a:cubicBezTo>
                    <a:cubicBezTo>
                      <a:pt x="176" y="59"/>
                      <a:pt x="159" y="59"/>
                      <a:pt x="142" y="59"/>
                    </a:cubicBezTo>
                    <a:cubicBezTo>
                      <a:pt x="142" y="134"/>
                      <a:pt x="142" y="208"/>
                      <a:pt x="142" y="283"/>
                    </a:cubicBezTo>
                    <a:cubicBezTo>
                      <a:pt x="112" y="283"/>
                      <a:pt x="82" y="283"/>
                      <a:pt x="52" y="283"/>
                    </a:cubicBezTo>
                    <a:cubicBezTo>
                      <a:pt x="52" y="208"/>
                      <a:pt x="52" y="134"/>
                      <a:pt x="52" y="59"/>
                    </a:cubicBezTo>
                    <a:cubicBezTo>
                      <a:pt x="35" y="59"/>
                      <a:pt x="18" y="59"/>
                      <a:pt x="0" y="59"/>
                    </a:cubicBezTo>
                    <a:cubicBezTo>
                      <a:pt x="0" y="39"/>
                      <a:pt x="0" y="20"/>
                      <a:pt x="0" y="0"/>
                    </a:cubicBezTo>
                    <a:cubicBezTo>
                      <a:pt x="65" y="0"/>
                      <a:pt x="129" y="0"/>
                      <a:pt x="193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10" name="Freeform 242"/>
              <p:cNvSpPr>
                <a:spLocks noEditPoints="1"/>
              </p:cNvSpPr>
              <p:nvPr/>
            </p:nvSpPr>
            <p:spPr bwMode="auto">
              <a:xfrm>
                <a:off x="2960" y="459"/>
                <a:ext cx="208" cy="283"/>
              </a:xfrm>
              <a:custGeom>
                <a:avLst/>
                <a:gdLst/>
                <a:ahLst/>
                <a:cxnLst>
                  <a:cxn ang="0">
                    <a:pos x="868" y="868"/>
                  </a:cxn>
                  <a:cxn ang="0">
                    <a:pos x="787" y="1114"/>
                  </a:cxn>
                  <a:cxn ang="0">
                    <a:pos x="430" y="1180"/>
                  </a:cxn>
                  <a:cxn ang="0">
                    <a:pos x="0" y="1180"/>
                  </a:cxn>
                  <a:cxn ang="0">
                    <a:pos x="0" y="0"/>
                  </a:cxn>
                  <a:cxn ang="0">
                    <a:pos x="443" y="0"/>
                  </a:cxn>
                  <a:cxn ang="0">
                    <a:pos x="756" y="72"/>
                  </a:cxn>
                  <a:cxn ang="0">
                    <a:pos x="841" y="318"/>
                  </a:cxn>
                  <a:cxn ang="0">
                    <a:pos x="624" y="546"/>
                  </a:cxn>
                  <a:cxn ang="0">
                    <a:pos x="803" y="630"/>
                  </a:cxn>
                  <a:cxn ang="0">
                    <a:pos x="868" y="799"/>
                  </a:cxn>
                  <a:cxn ang="0">
                    <a:pos x="868" y="868"/>
                  </a:cxn>
                  <a:cxn ang="0">
                    <a:pos x="372" y="438"/>
                  </a:cxn>
                  <a:cxn ang="0">
                    <a:pos x="477" y="418"/>
                  </a:cxn>
                  <a:cxn ang="0">
                    <a:pos x="496" y="337"/>
                  </a:cxn>
                  <a:cxn ang="0">
                    <a:pos x="474" y="267"/>
                  </a:cxn>
                  <a:cxn ang="0">
                    <a:pos x="372" y="247"/>
                  </a:cxn>
                  <a:cxn ang="0">
                    <a:pos x="372" y="438"/>
                  </a:cxn>
                  <a:cxn ang="0">
                    <a:pos x="496" y="813"/>
                  </a:cxn>
                  <a:cxn ang="0">
                    <a:pos x="496" y="773"/>
                  </a:cxn>
                  <a:cxn ang="0">
                    <a:pos x="474" y="677"/>
                  </a:cxn>
                  <a:cxn ang="0">
                    <a:pos x="372" y="659"/>
                  </a:cxn>
                  <a:cxn ang="0">
                    <a:pos x="372" y="932"/>
                  </a:cxn>
                  <a:cxn ang="0">
                    <a:pos x="471" y="910"/>
                  </a:cxn>
                  <a:cxn ang="0">
                    <a:pos x="496" y="813"/>
                  </a:cxn>
                </a:cxnLst>
                <a:rect l="0" t="0" r="r" b="b"/>
                <a:pathLst>
                  <a:path w="868" h="1180">
                    <a:moveTo>
                      <a:pt x="868" y="868"/>
                    </a:moveTo>
                    <a:cubicBezTo>
                      <a:pt x="868" y="988"/>
                      <a:pt x="841" y="1070"/>
                      <a:pt x="787" y="1114"/>
                    </a:cubicBezTo>
                    <a:cubicBezTo>
                      <a:pt x="732" y="1158"/>
                      <a:pt x="612" y="1180"/>
                      <a:pt x="430" y="1180"/>
                    </a:cubicBezTo>
                    <a:cubicBezTo>
                      <a:pt x="287" y="1180"/>
                      <a:pt x="144" y="1180"/>
                      <a:pt x="0" y="1180"/>
                    </a:cubicBezTo>
                    <a:cubicBezTo>
                      <a:pt x="0" y="786"/>
                      <a:pt x="0" y="393"/>
                      <a:pt x="0" y="0"/>
                    </a:cubicBezTo>
                    <a:cubicBezTo>
                      <a:pt x="148" y="0"/>
                      <a:pt x="295" y="0"/>
                      <a:pt x="443" y="0"/>
                    </a:cubicBezTo>
                    <a:cubicBezTo>
                      <a:pt x="594" y="0"/>
                      <a:pt x="699" y="24"/>
                      <a:pt x="756" y="72"/>
                    </a:cubicBezTo>
                    <a:cubicBezTo>
                      <a:pt x="812" y="121"/>
                      <a:pt x="841" y="202"/>
                      <a:pt x="841" y="318"/>
                    </a:cubicBezTo>
                    <a:cubicBezTo>
                      <a:pt x="841" y="452"/>
                      <a:pt x="769" y="527"/>
                      <a:pt x="624" y="546"/>
                    </a:cubicBezTo>
                    <a:cubicBezTo>
                      <a:pt x="699" y="558"/>
                      <a:pt x="760" y="585"/>
                      <a:pt x="803" y="630"/>
                    </a:cubicBezTo>
                    <a:cubicBezTo>
                      <a:pt x="847" y="676"/>
                      <a:pt x="868" y="732"/>
                      <a:pt x="868" y="799"/>
                    </a:cubicBezTo>
                    <a:cubicBezTo>
                      <a:pt x="868" y="822"/>
                      <a:pt x="868" y="845"/>
                      <a:pt x="868" y="868"/>
                    </a:cubicBezTo>
                    <a:close/>
                    <a:moveTo>
                      <a:pt x="372" y="438"/>
                    </a:moveTo>
                    <a:cubicBezTo>
                      <a:pt x="429" y="438"/>
                      <a:pt x="464" y="431"/>
                      <a:pt x="477" y="418"/>
                    </a:cubicBezTo>
                    <a:cubicBezTo>
                      <a:pt x="489" y="404"/>
                      <a:pt x="496" y="377"/>
                      <a:pt x="496" y="337"/>
                    </a:cubicBezTo>
                    <a:cubicBezTo>
                      <a:pt x="496" y="303"/>
                      <a:pt x="488" y="280"/>
                      <a:pt x="474" y="267"/>
                    </a:cubicBezTo>
                    <a:cubicBezTo>
                      <a:pt x="460" y="253"/>
                      <a:pt x="426" y="247"/>
                      <a:pt x="372" y="247"/>
                    </a:cubicBezTo>
                    <a:cubicBezTo>
                      <a:pt x="372" y="311"/>
                      <a:pt x="372" y="375"/>
                      <a:pt x="372" y="438"/>
                    </a:cubicBezTo>
                    <a:close/>
                    <a:moveTo>
                      <a:pt x="496" y="813"/>
                    </a:moveTo>
                    <a:cubicBezTo>
                      <a:pt x="496" y="800"/>
                      <a:pt x="496" y="787"/>
                      <a:pt x="496" y="773"/>
                    </a:cubicBezTo>
                    <a:cubicBezTo>
                      <a:pt x="496" y="723"/>
                      <a:pt x="488" y="691"/>
                      <a:pt x="474" y="677"/>
                    </a:cubicBezTo>
                    <a:cubicBezTo>
                      <a:pt x="460" y="665"/>
                      <a:pt x="426" y="659"/>
                      <a:pt x="372" y="659"/>
                    </a:cubicBezTo>
                    <a:cubicBezTo>
                      <a:pt x="372" y="750"/>
                      <a:pt x="372" y="841"/>
                      <a:pt x="372" y="932"/>
                    </a:cubicBezTo>
                    <a:cubicBezTo>
                      <a:pt x="422" y="932"/>
                      <a:pt x="456" y="925"/>
                      <a:pt x="471" y="910"/>
                    </a:cubicBezTo>
                    <a:cubicBezTo>
                      <a:pt x="487" y="897"/>
                      <a:pt x="496" y="864"/>
                      <a:pt x="496" y="813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11" name="Freeform 243"/>
              <p:cNvSpPr>
                <a:spLocks noEditPoints="1"/>
              </p:cNvSpPr>
              <p:nvPr/>
            </p:nvSpPr>
            <p:spPr bwMode="auto">
              <a:xfrm>
                <a:off x="3192" y="454"/>
                <a:ext cx="206" cy="293"/>
              </a:xfrm>
              <a:custGeom>
                <a:avLst/>
                <a:gdLst/>
                <a:ahLst/>
                <a:cxnLst>
                  <a:cxn ang="0">
                    <a:pos x="859" y="632"/>
                  </a:cxn>
                  <a:cxn ang="0">
                    <a:pos x="374" y="632"/>
                  </a:cxn>
                  <a:cxn ang="0">
                    <a:pos x="374" y="887"/>
                  </a:cxn>
                  <a:cxn ang="0">
                    <a:pos x="386" y="990"/>
                  </a:cxn>
                  <a:cxn ang="0">
                    <a:pos x="433" y="1013"/>
                  </a:cxn>
                  <a:cxn ang="0">
                    <a:pos x="490" y="982"/>
                  </a:cxn>
                  <a:cxn ang="0">
                    <a:pos x="504" y="864"/>
                  </a:cxn>
                  <a:cxn ang="0">
                    <a:pos x="504" y="708"/>
                  </a:cxn>
                  <a:cxn ang="0">
                    <a:pos x="859" y="708"/>
                  </a:cxn>
                  <a:cxn ang="0">
                    <a:pos x="859" y="795"/>
                  </a:cxn>
                  <a:cxn ang="0">
                    <a:pos x="845" y="963"/>
                  </a:cxn>
                  <a:cxn ang="0">
                    <a:pos x="778" y="1088"/>
                  </a:cxn>
                  <a:cxn ang="0">
                    <a:pos x="644" y="1188"/>
                  </a:cxn>
                  <a:cxn ang="0">
                    <a:pos x="440" y="1222"/>
                  </a:cxn>
                  <a:cxn ang="0">
                    <a:pos x="230" y="1189"/>
                  </a:cxn>
                  <a:cxn ang="0">
                    <a:pos x="90" y="1098"/>
                  </a:cxn>
                  <a:cxn ang="0">
                    <a:pos x="19" y="972"/>
                  </a:cxn>
                  <a:cxn ang="0">
                    <a:pos x="0" y="772"/>
                  </a:cxn>
                  <a:cxn ang="0">
                    <a:pos x="0" y="428"/>
                  </a:cxn>
                  <a:cxn ang="0">
                    <a:pos x="43" y="184"/>
                  </a:cxn>
                  <a:cxn ang="0">
                    <a:pos x="186" y="47"/>
                  </a:cxn>
                  <a:cxn ang="0">
                    <a:pos x="414" y="0"/>
                  </a:cxn>
                  <a:cxn ang="0">
                    <a:pos x="675" y="57"/>
                  </a:cxn>
                  <a:cxn ang="0">
                    <a:pos x="818" y="209"/>
                  </a:cxn>
                  <a:cxn ang="0">
                    <a:pos x="859" y="475"/>
                  </a:cxn>
                  <a:cxn ang="0">
                    <a:pos x="859" y="632"/>
                  </a:cxn>
                  <a:cxn ang="0">
                    <a:pos x="484" y="440"/>
                  </a:cxn>
                  <a:cxn ang="0">
                    <a:pos x="484" y="354"/>
                  </a:cxn>
                  <a:cxn ang="0">
                    <a:pos x="473" y="235"/>
                  </a:cxn>
                  <a:cxn ang="0">
                    <a:pos x="432" y="209"/>
                  </a:cxn>
                  <a:cxn ang="0">
                    <a:pos x="384" y="231"/>
                  </a:cxn>
                  <a:cxn ang="0">
                    <a:pos x="374" y="354"/>
                  </a:cxn>
                  <a:cxn ang="0">
                    <a:pos x="374" y="440"/>
                  </a:cxn>
                  <a:cxn ang="0">
                    <a:pos x="484" y="440"/>
                  </a:cxn>
                </a:cxnLst>
                <a:rect l="0" t="0" r="r" b="b"/>
                <a:pathLst>
                  <a:path w="859" h="1222">
                    <a:moveTo>
                      <a:pt x="859" y="632"/>
                    </a:moveTo>
                    <a:cubicBezTo>
                      <a:pt x="698" y="632"/>
                      <a:pt x="536" y="632"/>
                      <a:pt x="374" y="632"/>
                    </a:cubicBezTo>
                    <a:cubicBezTo>
                      <a:pt x="374" y="717"/>
                      <a:pt x="374" y="802"/>
                      <a:pt x="374" y="887"/>
                    </a:cubicBezTo>
                    <a:cubicBezTo>
                      <a:pt x="374" y="940"/>
                      <a:pt x="378" y="975"/>
                      <a:pt x="386" y="990"/>
                    </a:cubicBezTo>
                    <a:cubicBezTo>
                      <a:pt x="394" y="1005"/>
                      <a:pt x="410" y="1013"/>
                      <a:pt x="433" y="1013"/>
                    </a:cubicBezTo>
                    <a:cubicBezTo>
                      <a:pt x="461" y="1013"/>
                      <a:pt x="480" y="1002"/>
                      <a:pt x="490" y="982"/>
                    </a:cubicBezTo>
                    <a:cubicBezTo>
                      <a:pt x="499" y="961"/>
                      <a:pt x="504" y="922"/>
                      <a:pt x="504" y="864"/>
                    </a:cubicBezTo>
                    <a:cubicBezTo>
                      <a:pt x="504" y="812"/>
                      <a:pt x="504" y="760"/>
                      <a:pt x="504" y="708"/>
                    </a:cubicBezTo>
                    <a:cubicBezTo>
                      <a:pt x="622" y="708"/>
                      <a:pt x="741" y="708"/>
                      <a:pt x="859" y="708"/>
                    </a:cubicBezTo>
                    <a:cubicBezTo>
                      <a:pt x="859" y="737"/>
                      <a:pt x="859" y="766"/>
                      <a:pt x="859" y="795"/>
                    </a:cubicBezTo>
                    <a:cubicBezTo>
                      <a:pt x="859" y="868"/>
                      <a:pt x="854" y="924"/>
                      <a:pt x="845" y="963"/>
                    </a:cubicBezTo>
                    <a:cubicBezTo>
                      <a:pt x="835" y="1002"/>
                      <a:pt x="812" y="1044"/>
                      <a:pt x="778" y="1088"/>
                    </a:cubicBezTo>
                    <a:cubicBezTo>
                      <a:pt x="743" y="1133"/>
                      <a:pt x="698" y="1165"/>
                      <a:pt x="644" y="1188"/>
                    </a:cubicBezTo>
                    <a:cubicBezTo>
                      <a:pt x="589" y="1211"/>
                      <a:pt x="522" y="1222"/>
                      <a:pt x="440" y="1222"/>
                    </a:cubicBezTo>
                    <a:cubicBezTo>
                      <a:pt x="361" y="1222"/>
                      <a:pt x="291" y="1212"/>
                      <a:pt x="230" y="1189"/>
                    </a:cubicBezTo>
                    <a:cubicBezTo>
                      <a:pt x="170" y="1166"/>
                      <a:pt x="123" y="1137"/>
                      <a:pt x="90" y="1098"/>
                    </a:cubicBezTo>
                    <a:cubicBezTo>
                      <a:pt x="56" y="1060"/>
                      <a:pt x="32" y="1018"/>
                      <a:pt x="19" y="972"/>
                    </a:cubicBezTo>
                    <a:cubicBezTo>
                      <a:pt x="6" y="927"/>
                      <a:pt x="0" y="860"/>
                      <a:pt x="0" y="772"/>
                    </a:cubicBezTo>
                    <a:cubicBezTo>
                      <a:pt x="0" y="658"/>
                      <a:pt x="0" y="543"/>
                      <a:pt x="0" y="428"/>
                    </a:cubicBezTo>
                    <a:cubicBezTo>
                      <a:pt x="0" y="325"/>
                      <a:pt x="15" y="244"/>
                      <a:pt x="43" y="184"/>
                    </a:cubicBezTo>
                    <a:cubicBezTo>
                      <a:pt x="72" y="124"/>
                      <a:pt x="120" y="80"/>
                      <a:pt x="186" y="47"/>
                    </a:cubicBezTo>
                    <a:cubicBezTo>
                      <a:pt x="252" y="15"/>
                      <a:pt x="328" y="0"/>
                      <a:pt x="414" y="0"/>
                    </a:cubicBezTo>
                    <a:cubicBezTo>
                      <a:pt x="519" y="0"/>
                      <a:pt x="606" y="18"/>
                      <a:pt x="675" y="57"/>
                    </a:cubicBezTo>
                    <a:cubicBezTo>
                      <a:pt x="742" y="96"/>
                      <a:pt x="791" y="145"/>
                      <a:pt x="818" y="209"/>
                    </a:cubicBezTo>
                    <a:cubicBezTo>
                      <a:pt x="845" y="272"/>
                      <a:pt x="859" y="361"/>
                      <a:pt x="859" y="475"/>
                    </a:cubicBezTo>
                    <a:cubicBezTo>
                      <a:pt x="859" y="528"/>
                      <a:pt x="859" y="580"/>
                      <a:pt x="859" y="632"/>
                    </a:cubicBezTo>
                    <a:close/>
                    <a:moveTo>
                      <a:pt x="484" y="440"/>
                    </a:moveTo>
                    <a:cubicBezTo>
                      <a:pt x="484" y="411"/>
                      <a:pt x="484" y="382"/>
                      <a:pt x="484" y="354"/>
                    </a:cubicBezTo>
                    <a:cubicBezTo>
                      <a:pt x="484" y="292"/>
                      <a:pt x="480" y="253"/>
                      <a:pt x="473" y="235"/>
                    </a:cubicBezTo>
                    <a:cubicBezTo>
                      <a:pt x="467" y="218"/>
                      <a:pt x="453" y="209"/>
                      <a:pt x="432" y="209"/>
                    </a:cubicBezTo>
                    <a:cubicBezTo>
                      <a:pt x="406" y="209"/>
                      <a:pt x="390" y="216"/>
                      <a:pt x="384" y="231"/>
                    </a:cubicBezTo>
                    <a:cubicBezTo>
                      <a:pt x="377" y="246"/>
                      <a:pt x="374" y="287"/>
                      <a:pt x="374" y="354"/>
                    </a:cubicBezTo>
                    <a:cubicBezTo>
                      <a:pt x="374" y="382"/>
                      <a:pt x="374" y="411"/>
                      <a:pt x="374" y="440"/>
                    </a:cubicBezTo>
                    <a:cubicBezTo>
                      <a:pt x="411" y="440"/>
                      <a:pt x="447" y="440"/>
                      <a:pt x="484" y="44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12" name="Freeform 244"/>
              <p:cNvSpPr>
                <a:spLocks/>
              </p:cNvSpPr>
              <p:nvPr/>
            </p:nvSpPr>
            <p:spPr bwMode="auto">
              <a:xfrm>
                <a:off x="3413" y="459"/>
                <a:ext cx="192" cy="283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192" y="59"/>
                  </a:cxn>
                  <a:cxn ang="0">
                    <a:pos x="141" y="59"/>
                  </a:cxn>
                  <a:cxn ang="0">
                    <a:pos x="141" y="283"/>
                  </a:cxn>
                  <a:cxn ang="0">
                    <a:pos x="52" y="283"/>
                  </a:cxn>
                  <a:cxn ang="0">
                    <a:pos x="52" y="59"/>
                  </a:cxn>
                  <a:cxn ang="0">
                    <a:pos x="0" y="59"/>
                  </a:cxn>
                  <a:cxn ang="0">
                    <a:pos x="0" y="0"/>
                  </a:cxn>
                  <a:cxn ang="0">
                    <a:pos x="192" y="0"/>
                  </a:cxn>
                </a:cxnLst>
                <a:rect l="0" t="0" r="r" b="b"/>
                <a:pathLst>
                  <a:path w="192" h="283">
                    <a:moveTo>
                      <a:pt x="192" y="0"/>
                    </a:moveTo>
                    <a:cubicBezTo>
                      <a:pt x="192" y="20"/>
                      <a:pt x="192" y="39"/>
                      <a:pt x="192" y="59"/>
                    </a:cubicBezTo>
                    <a:cubicBezTo>
                      <a:pt x="175" y="59"/>
                      <a:pt x="158" y="59"/>
                      <a:pt x="141" y="59"/>
                    </a:cubicBezTo>
                    <a:cubicBezTo>
                      <a:pt x="141" y="134"/>
                      <a:pt x="141" y="208"/>
                      <a:pt x="141" y="283"/>
                    </a:cubicBezTo>
                    <a:cubicBezTo>
                      <a:pt x="111" y="283"/>
                      <a:pt x="81" y="283"/>
                      <a:pt x="52" y="283"/>
                    </a:cubicBezTo>
                    <a:cubicBezTo>
                      <a:pt x="52" y="208"/>
                      <a:pt x="52" y="134"/>
                      <a:pt x="52" y="59"/>
                    </a:cubicBezTo>
                    <a:cubicBezTo>
                      <a:pt x="34" y="59"/>
                      <a:pt x="17" y="59"/>
                      <a:pt x="0" y="59"/>
                    </a:cubicBezTo>
                    <a:cubicBezTo>
                      <a:pt x="0" y="39"/>
                      <a:pt x="0" y="20"/>
                      <a:pt x="0" y="0"/>
                    </a:cubicBezTo>
                    <a:cubicBezTo>
                      <a:pt x="64" y="0"/>
                      <a:pt x="128" y="0"/>
                      <a:pt x="192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13" name="Freeform 245"/>
              <p:cNvSpPr>
                <a:spLocks noEditPoints="1"/>
              </p:cNvSpPr>
              <p:nvPr/>
            </p:nvSpPr>
            <p:spPr bwMode="auto">
              <a:xfrm>
                <a:off x="3624" y="517"/>
                <a:ext cx="67" cy="225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82" y="292"/>
                  </a:cxn>
                  <a:cxn ang="0">
                    <a:pos x="0" y="292"/>
                  </a:cxn>
                  <a:cxn ang="0">
                    <a:pos x="0" y="0"/>
                  </a:cxn>
                  <a:cxn ang="0">
                    <a:pos x="282" y="0"/>
                  </a:cxn>
                  <a:cxn ang="0">
                    <a:pos x="282" y="643"/>
                  </a:cxn>
                  <a:cxn ang="0">
                    <a:pos x="282" y="937"/>
                  </a:cxn>
                  <a:cxn ang="0">
                    <a:pos x="0" y="937"/>
                  </a:cxn>
                  <a:cxn ang="0">
                    <a:pos x="0" y="643"/>
                  </a:cxn>
                  <a:cxn ang="0">
                    <a:pos x="282" y="643"/>
                  </a:cxn>
                </a:cxnLst>
                <a:rect l="0" t="0" r="r" b="b"/>
                <a:pathLst>
                  <a:path w="282" h="937">
                    <a:moveTo>
                      <a:pt x="282" y="0"/>
                    </a:moveTo>
                    <a:cubicBezTo>
                      <a:pt x="282" y="97"/>
                      <a:pt x="282" y="195"/>
                      <a:pt x="282" y="292"/>
                    </a:cubicBezTo>
                    <a:cubicBezTo>
                      <a:pt x="188" y="292"/>
                      <a:pt x="94" y="292"/>
                      <a:pt x="0" y="292"/>
                    </a:cubicBezTo>
                    <a:cubicBezTo>
                      <a:pt x="0" y="195"/>
                      <a:pt x="0" y="97"/>
                      <a:pt x="0" y="0"/>
                    </a:cubicBezTo>
                    <a:cubicBezTo>
                      <a:pt x="94" y="0"/>
                      <a:pt x="188" y="0"/>
                      <a:pt x="282" y="0"/>
                    </a:cubicBezTo>
                    <a:close/>
                    <a:moveTo>
                      <a:pt x="282" y="643"/>
                    </a:moveTo>
                    <a:cubicBezTo>
                      <a:pt x="282" y="741"/>
                      <a:pt x="282" y="839"/>
                      <a:pt x="282" y="937"/>
                    </a:cubicBezTo>
                    <a:cubicBezTo>
                      <a:pt x="188" y="937"/>
                      <a:pt x="94" y="937"/>
                      <a:pt x="0" y="937"/>
                    </a:cubicBezTo>
                    <a:cubicBezTo>
                      <a:pt x="0" y="839"/>
                      <a:pt x="0" y="741"/>
                      <a:pt x="0" y="643"/>
                    </a:cubicBezTo>
                    <a:cubicBezTo>
                      <a:pt x="94" y="643"/>
                      <a:pt x="188" y="643"/>
                      <a:pt x="282" y="643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614" name="Freeform 246"/>
              <p:cNvSpPr>
                <a:spLocks noEditPoints="1"/>
              </p:cNvSpPr>
              <p:nvPr/>
            </p:nvSpPr>
            <p:spPr bwMode="auto">
              <a:xfrm>
                <a:off x="3796" y="390"/>
                <a:ext cx="216" cy="358"/>
              </a:xfrm>
              <a:custGeom>
                <a:avLst/>
                <a:gdLst/>
                <a:ahLst/>
                <a:cxnLst>
                  <a:cxn ang="0">
                    <a:pos x="900" y="411"/>
                  </a:cxn>
                  <a:cxn ang="0">
                    <a:pos x="525" y="411"/>
                  </a:cxn>
                  <a:cxn ang="0">
                    <a:pos x="523" y="284"/>
                  </a:cxn>
                  <a:cxn ang="0">
                    <a:pos x="501" y="240"/>
                  </a:cxn>
                  <a:cxn ang="0">
                    <a:pos x="446" y="222"/>
                  </a:cxn>
                  <a:cxn ang="0">
                    <a:pos x="399" y="239"/>
                  </a:cxn>
                  <a:cxn ang="0">
                    <a:pos x="377" y="283"/>
                  </a:cxn>
                  <a:cxn ang="0">
                    <a:pos x="375" y="390"/>
                  </a:cxn>
                  <a:cxn ang="0">
                    <a:pos x="375" y="620"/>
                  </a:cxn>
                  <a:cxn ang="0">
                    <a:pos x="459" y="533"/>
                  </a:cxn>
                  <a:cxn ang="0">
                    <a:pos x="596" y="504"/>
                  </a:cxn>
                  <a:cxn ang="0">
                    <a:pos x="778" y="558"/>
                  </a:cxn>
                  <a:cxn ang="0">
                    <a:pos x="878" y="686"/>
                  </a:cxn>
                  <a:cxn ang="0">
                    <a:pos x="900" y="887"/>
                  </a:cxn>
                  <a:cxn ang="0">
                    <a:pos x="900" y="1002"/>
                  </a:cxn>
                  <a:cxn ang="0">
                    <a:pos x="887" y="1227"/>
                  </a:cxn>
                  <a:cxn ang="0">
                    <a:pos x="823" y="1363"/>
                  </a:cxn>
                  <a:cxn ang="0">
                    <a:pos x="680" y="1460"/>
                  </a:cxn>
                  <a:cxn ang="0">
                    <a:pos x="466" y="1495"/>
                  </a:cxn>
                  <a:cxn ang="0">
                    <a:pos x="219" y="1455"/>
                  </a:cxn>
                  <a:cxn ang="0">
                    <a:pos x="71" y="1339"/>
                  </a:cxn>
                  <a:cxn ang="0">
                    <a:pos x="9" y="1182"/>
                  </a:cxn>
                  <a:cxn ang="0">
                    <a:pos x="0" y="861"/>
                  </a:cxn>
                  <a:cxn ang="0">
                    <a:pos x="0" y="662"/>
                  </a:cxn>
                  <a:cxn ang="0">
                    <a:pos x="8" y="319"/>
                  </a:cxn>
                  <a:cxn ang="0">
                    <a:pos x="72" y="155"/>
                  </a:cxn>
                  <a:cxn ang="0">
                    <a:pos x="227" y="39"/>
                  </a:cxn>
                  <a:cxn ang="0">
                    <a:pos x="453" y="0"/>
                  </a:cxn>
                  <a:cxn ang="0">
                    <a:pos x="711" y="49"/>
                  </a:cxn>
                  <a:cxn ang="0">
                    <a:pos x="856" y="187"/>
                  </a:cxn>
                  <a:cxn ang="0">
                    <a:pos x="900" y="411"/>
                  </a:cxn>
                  <a:cxn ang="0">
                    <a:pos x="525" y="860"/>
                  </a:cxn>
                  <a:cxn ang="0">
                    <a:pos x="507" y="755"/>
                  </a:cxn>
                  <a:cxn ang="0">
                    <a:pos x="450" y="726"/>
                  </a:cxn>
                  <a:cxn ang="0">
                    <a:pos x="393" y="753"/>
                  </a:cxn>
                  <a:cxn ang="0">
                    <a:pos x="375" y="860"/>
                  </a:cxn>
                  <a:cxn ang="0">
                    <a:pos x="375" y="1120"/>
                  </a:cxn>
                  <a:cxn ang="0">
                    <a:pos x="392" y="1244"/>
                  </a:cxn>
                  <a:cxn ang="0">
                    <a:pos x="449" y="1274"/>
                  </a:cxn>
                  <a:cxn ang="0">
                    <a:pos x="499" y="1251"/>
                  </a:cxn>
                  <a:cxn ang="0">
                    <a:pos x="525" y="1129"/>
                  </a:cxn>
                  <a:cxn ang="0">
                    <a:pos x="525" y="860"/>
                  </a:cxn>
                </a:cxnLst>
                <a:rect l="0" t="0" r="r" b="b"/>
                <a:pathLst>
                  <a:path w="900" h="1495">
                    <a:moveTo>
                      <a:pt x="900" y="411"/>
                    </a:moveTo>
                    <a:cubicBezTo>
                      <a:pt x="775" y="411"/>
                      <a:pt x="650" y="411"/>
                      <a:pt x="525" y="411"/>
                    </a:cubicBezTo>
                    <a:cubicBezTo>
                      <a:pt x="525" y="344"/>
                      <a:pt x="524" y="302"/>
                      <a:pt x="523" y="284"/>
                    </a:cubicBezTo>
                    <a:cubicBezTo>
                      <a:pt x="521" y="267"/>
                      <a:pt x="514" y="252"/>
                      <a:pt x="501" y="240"/>
                    </a:cubicBezTo>
                    <a:cubicBezTo>
                      <a:pt x="487" y="229"/>
                      <a:pt x="469" y="222"/>
                      <a:pt x="446" y="222"/>
                    </a:cubicBezTo>
                    <a:cubicBezTo>
                      <a:pt x="427" y="222"/>
                      <a:pt x="411" y="228"/>
                      <a:pt x="399" y="239"/>
                    </a:cubicBezTo>
                    <a:cubicBezTo>
                      <a:pt x="387" y="251"/>
                      <a:pt x="379" y="265"/>
                      <a:pt x="377" y="283"/>
                    </a:cubicBezTo>
                    <a:cubicBezTo>
                      <a:pt x="376" y="301"/>
                      <a:pt x="375" y="336"/>
                      <a:pt x="375" y="390"/>
                    </a:cubicBezTo>
                    <a:cubicBezTo>
                      <a:pt x="375" y="467"/>
                      <a:pt x="375" y="543"/>
                      <a:pt x="375" y="620"/>
                    </a:cubicBezTo>
                    <a:cubicBezTo>
                      <a:pt x="394" y="581"/>
                      <a:pt x="422" y="552"/>
                      <a:pt x="459" y="533"/>
                    </a:cubicBezTo>
                    <a:cubicBezTo>
                      <a:pt x="496" y="514"/>
                      <a:pt x="542" y="504"/>
                      <a:pt x="596" y="504"/>
                    </a:cubicBezTo>
                    <a:cubicBezTo>
                      <a:pt x="665" y="504"/>
                      <a:pt x="726" y="522"/>
                      <a:pt x="778" y="558"/>
                    </a:cubicBezTo>
                    <a:cubicBezTo>
                      <a:pt x="831" y="594"/>
                      <a:pt x="864" y="636"/>
                      <a:pt x="878" y="686"/>
                    </a:cubicBezTo>
                    <a:cubicBezTo>
                      <a:pt x="892" y="735"/>
                      <a:pt x="900" y="803"/>
                      <a:pt x="900" y="887"/>
                    </a:cubicBezTo>
                    <a:cubicBezTo>
                      <a:pt x="900" y="925"/>
                      <a:pt x="900" y="964"/>
                      <a:pt x="900" y="1002"/>
                    </a:cubicBezTo>
                    <a:cubicBezTo>
                      <a:pt x="900" y="1102"/>
                      <a:pt x="896" y="1178"/>
                      <a:pt x="887" y="1227"/>
                    </a:cubicBezTo>
                    <a:cubicBezTo>
                      <a:pt x="879" y="1276"/>
                      <a:pt x="857" y="1321"/>
                      <a:pt x="823" y="1363"/>
                    </a:cubicBezTo>
                    <a:cubicBezTo>
                      <a:pt x="789" y="1405"/>
                      <a:pt x="740" y="1437"/>
                      <a:pt x="680" y="1460"/>
                    </a:cubicBezTo>
                    <a:cubicBezTo>
                      <a:pt x="619" y="1484"/>
                      <a:pt x="547" y="1495"/>
                      <a:pt x="466" y="1495"/>
                    </a:cubicBezTo>
                    <a:cubicBezTo>
                      <a:pt x="365" y="1495"/>
                      <a:pt x="283" y="1482"/>
                      <a:pt x="219" y="1455"/>
                    </a:cubicBezTo>
                    <a:cubicBezTo>
                      <a:pt x="155" y="1428"/>
                      <a:pt x="104" y="1391"/>
                      <a:pt x="71" y="1339"/>
                    </a:cubicBezTo>
                    <a:cubicBezTo>
                      <a:pt x="36" y="1289"/>
                      <a:pt x="15" y="1237"/>
                      <a:pt x="9" y="1182"/>
                    </a:cubicBezTo>
                    <a:cubicBezTo>
                      <a:pt x="3" y="1127"/>
                      <a:pt x="0" y="1021"/>
                      <a:pt x="0" y="861"/>
                    </a:cubicBezTo>
                    <a:cubicBezTo>
                      <a:pt x="0" y="795"/>
                      <a:pt x="0" y="729"/>
                      <a:pt x="0" y="662"/>
                    </a:cubicBezTo>
                    <a:cubicBezTo>
                      <a:pt x="0" y="491"/>
                      <a:pt x="3" y="376"/>
                      <a:pt x="8" y="319"/>
                    </a:cubicBezTo>
                    <a:cubicBezTo>
                      <a:pt x="13" y="261"/>
                      <a:pt x="35" y="207"/>
                      <a:pt x="72" y="155"/>
                    </a:cubicBezTo>
                    <a:cubicBezTo>
                      <a:pt x="110" y="103"/>
                      <a:pt x="162" y="65"/>
                      <a:pt x="227" y="39"/>
                    </a:cubicBezTo>
                    <a:cubicBezTo>
                      <a:pt x="292" y="12"/>
                      <a:pt x="367" y="0"/>
                      <a:pt x="453" y="0"/>
                    </a:cubicBezTo>
                    <a:cubicBezTo>
                      <a:pt x="557" y="0"/>
                      <a:pt x="644" y="16"/>
                      <a:pt x="711" y="49"/>
                    </a:cubicBezTo>
                    <a:cubicBezTo>
                      <a:pt x="779" y="83"/>
                      <a:pt x="828" y="127"/>
                      <a:pt x="856" y="187"/>
                    </a:cubicBezTo>
                    <a:cubicBezTo>
                      <a:pt x="884" y="247"/>
                      <a:pt x="900" y="321"/>
                      <a:pt x="900" y="411"/>
                    </a:cubicBezTo>
                    <a:close/>
                    <a:moveTo>
                      <a:pt x="525" y="860"/>
                    </a:moveTo>
                    <a:cubicBezTo>
                      <a:pt x="525" y="809"/>
                      <a:pt x="519" y="774"/>
                      <a:pt x="507" y="755"/>
                    </a:cubicBezTo>
                    <a:cubicBezTo>
                      <a:pt x="495" y="736"/>
                      <a:pt x="477" y="726"/>
                      <a:pt x="450" y="726"/>
                    </a:cubicBezTo>
                    <a:cubicBezTo>
                      <a:pt x="424" y="726"/>
                      <a:pt x="405" y="735"/>
                      <a:pt x="393" y="753"/>
                    </a:cubicBezTo>
                    <a:cubicBezTo>
                      <a:pt x="381" y="772"/>
                      <a:pt x="375" y="807"/>
                      <a:pt x="375" y="860"/>
                    </a:cubicBezTo>
                    <a:cubicBezTo>
                      <a:pt x="375" y="947"/>
                      <a:pt x="375" y="1033"/>
                      <a:pt x="375" y="1120"/>
                    </a:cubicBezTo>
                    <a:cubicBezTo>
                      <a:pt x="375" y="1183"/>
                      <a:pt x="380" y="1225"/>
                      <a:pt x="392" y="1244"/>
                    </a:cubicBezTo>
                    <a:cubicBezTo>
                      <a:pt x="403" y="1264"/>
                      <a:pt x="422" y="1274"/>
                      <a:pt x="449" y="1274"/>
                    </a:cubicBezTo>
                    <a:cubicBezTo>
                      <a:pt x="465" y="1274"/>
                      <a:pt x="482" y="1266"/>
                      <a:pt x="499" y="1251"/>
                    </a:cubicBezTo>
                    <a:cubicBezTo>
                      <a:pt x="516" y="1235"/>
                      <a:pt x="525" y="1196"/>
                      <a:pt x="525" y="1129"/>
                    </a:cubicBezTo>
                    <a:cubicBezTo>
                      <a:pt x="525" y="1039"/>
                      <a:pt x="525" y="949"/>
                      <a:pt x="525" y="86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9396" name="Group 4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9395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59399" name="Group 7"/>
            <p:cNvGrpSpPr>
              <a:grpSpLocks/>
            </p:cNvGrpSpPr>
            <p:nvPr/>
          </p:nvGrpSpPr>
          <p:grpSpPr bwMode="auto">
            <a:xfrm>
              <a:off x="-2" y="-2"/>
              <a:ext cx="5760" cy="4320"/>
              <a:chOff x="-2" y="-2"/>
              <a:chExt cx="5760" cy="4320"/>
            </a:xfrm>
          </p:grpSpPr>
          <p:sp>
            <p:nvSpPr>
              <p:cNvPr id="59397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59398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9583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59480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59400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01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02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03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04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05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06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07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08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09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10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12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13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14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15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16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17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18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19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20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21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22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23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24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25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26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27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28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29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30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31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32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33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34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35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36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37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38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39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40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41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42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43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44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45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46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47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48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49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50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51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52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53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54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55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56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57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58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59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60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61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62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63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64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65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66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67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68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69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70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71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72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73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74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75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76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77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78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79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59581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59481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82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83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84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85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86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87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88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89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90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91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92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93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94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95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96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97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98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499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00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01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02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03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04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05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06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07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08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09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10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11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12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13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14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15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16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17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18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19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20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21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22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23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24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25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26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27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28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29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30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31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32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33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34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35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36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37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38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39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40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41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42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43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44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45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46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47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48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49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50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51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52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53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54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55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56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57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58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59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60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61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62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63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64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65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66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67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68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69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70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71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72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73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74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75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76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77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78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79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580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59582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5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9584" name="Rectangle 192"/>
            <p:cNvSpPr>
              <a:spLocks noChangeArrowheads="1"/>
            </p:cNvSpPr>
            <p:nvPr/>
          </p:nvSpPr>
          <p:spPr bwMode="auto">
            <a:xfrm>
              <a:off x="826" y="1064"/>
              <a:ext cx="1244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Ответ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585" name="Rectangle 193"/>
            <p:cNvSpPr>
              <a:spLocks noChangeArrowheads="1"/>
            </p:cNvSpPr>
            <p:nvPr/>
          </p:nvSpPr>
          <p:spPr bwMode="auto">
            <a:xfrm>
              <a:off x="1897" y="1064"/>
              <a:ext cx="26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586" name="Rectangle 194"/>
            <p:cNvSpPr>
              <a:spLocks noChangeArrowheads="1"/>
            </p:cNvSpPr>
            <p:nvPr/>
          </p:nvSpPr>
          <p:spPr bwMode="auto">
            <a:xfrm>
              <a:off x="826" y="1566"/>
              <a:ext cx="434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smtClean="0">
                  <a:ln>
                    <a:noFill/>
                  </a:ln>
                  <a:solidFill>
                    <a:srgbClr val="FFCC66"/>
                  </a:solidFill>
                  <a:effectLst/>
                  <a:latin typeface="Symbol" pitchFamily="18" charset="2"/>
                </a:rPr>
                <a:t>Ё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587" name="Rectangle 195"/>
            <p:cNvSpPr>
              <a:spLocks noChangeArrowheads="1"/>
            </p:cNvSpPr>
            <p:nvPr/>
          </p:nvSpPr>
          <p:spPr bwMode="auto">
            <a:xfrm>
              <a:off x="1067" y="1570"/>
              <a:ext cx="1663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1 человек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588" name="Rectangle 196"/>
            <p:cNvSpPr>
              <a:spLocks noChangeArrowheads="1"/>
            </p:cNvSpPr>
            <p:nvPr/>
          </p:nvSpPr>
          <p:spPr bwMode="auto">
            <a:xfrm>
              <a:off x="2550" y="1570"/>
              <a:ext cx="326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–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589" name="Rectangle 197"/>
            <p:cNvSpPr>
              <a:spLocks noChangeArrowheads="1"/>
            </p:cNvSpPr>
            <p:nvPr/>
          </p:nvSpPr>
          <p:spPr bwMode="auto">
            <a:xfrm>
              <a:off x="1041" y="1993"/>
              <a:ext cx="2388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велосипедист;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590" name="Rectangle 198"/>
            <p:cNvSpPr>
              <a:spLocks noChangeArrowheads="1"/>
            </p:cNvSpPr>
            <p:nvPr/>
          </p:nvSpPr>
          <p:spPr bwMode="auto">
            <a:xfrm>
              <a:off x="826" y="2492"/>
              <a:ext cx="434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smtClean="0">
                  <a:ln>
                    <a:noFill/>
                  </a:ln>
                  <a:solidFill>
                    <a:srgbClr val="FFCC66"/>
                  </a:solidFill>
                  <a:effectLst/>
                  <a:latin typeface="Symbol" pitchFamily="18" charset="2"/>
                </a:rPr>
                <a:t>Ё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591" name="Rectangle 199"/>
            <p:cNvSpPr>
              <a:spLocks noChangeArrowheads="1"/>
            </p:cNvSpPr>
            <p:nvPr/>
          </p:nvSpPr>
          <p:spPr bwMode="auto">
            <a:xfrm>
              <a:off x="1067" y="2496"/>
              <a:ext cx="2538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я впереди него,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592" name="Rectangle 200"/>
            <p:cNvSpPr>
              <a:spLocks noChangeArrowheads="1"/>
            </p:cNvSpPr>
            <p:nvPr/>
          </p:nvSpPr>
          <p:spPr bwMode="auto">
            <a:xfrm>
              <a:off x="826" y="2999"/>
              <a:ext cx="434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smtClean="0">
                  <a:ln>
                    <a:noFill/>
                  </a:ln>
                  <a:solidFill>
                    <a:srgbClr val="FFCC66"/>
                  </a:solidFill>
                  <a:effectLst/>
                  <a:latin typeface="Symbol" pitchFamily="18" charset="2"/>
                </a:rPr>
                <a:t>Ё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9593" name="Rectangle 201"/>
            <p:cNvSpPr>
              <a:spLocks noChangeArrowheads="1"/>
            </p:cNvSpPr>
            <p:nvPr/>
          </p:nvSpPr>
          <p:spPr bwMode="auto">
            <a:xfrm>
              <a:off x="1067" y="3003"/>
              <a:ext cx="818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4 кг.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9612" name="Group 220"/>
            <p:cNvGrpSpPr>
              <a:grpSpLocks/>
            </p:cNvGrpSpPr>
            <p:nvPr/>
          </p:nvGrpSpPr>
          <p:grpSpPr bwMode="auto">
            <a:xfrm>
              <a:off x="156" y="2339"/>
              <a:ext cx="380" cy="315"/>
              <a:chOff x="156" y="2339"/>
              <a:chExt cx="380" cy="315"/>
            </a:xfrm>
          </p:grpSpPr>
          <p:sp>
            <p:nvSpPr>
              <p:cNvPr id="59594" name="Rectangle 202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595" name="Freeform 203"/>
              <p:cNvSpPr>
                <a:spLocks/>
              </p:cNvSpPr>
              <p:nvPr/>
            </p:nvSpPr>
            <p:spPr bwMode="auto">
              <a:xfrm>
                <a:off x="156" y="2339"/>
                <a:ext cx="38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60" y="20"/>
                  </a:cxn>
                  <a:cxn ang="0">
                    <a:pos x="380" y="0"/>
                  </a:cxn>
                  <a:cxn ang="0">
                    <a:pos x="0" y="0"/>
                  </a:cxn>
                </a:cxnLst>
                <a:rect l="0" t="0" r="r" b="b"/>
                <a:pathLst>
                  <a:path w="380" h="20">
                    <a:moveTo>
                      <a:pt x="0" y="0"/>
                    </a:moveTo>
                    <a:lnTo>
                      <a:pt x="20" y="20"/>
                    </a:lnTo>
                    <a:lnTo>
                      <a:pt x="360" y="20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596" name="Freeform 204"/>
              <p:cNvSpPr>
                <a:spLocks/>
              </p:cNvSpPr>
              <p:nvPr/>
            </p:nvSpPr>
            <p:spPr bwMode="auto">
              <a:xfrm>
                <a:off x="156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597" name="Freeform 205"/>
              <p:cNvSpPr>
                <a:spLocks/>
              </p:cNvSpPr>
              <p:nvPr/>
            </p:nvSpPr>
            <p:spPr bwMode="auto">
              <a:xfrm>
                <a:off x="156" y="2634"/>
                <a:ext cx="380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80" y="20"/>
                  </a:cxn>
                  <a:cxn ang="0">
                    <a:pos x="360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80" h="20">
                    <a:moveTo>
                      <a:pt x="0" y="20"/>
                    </a:moveTo>
                    <a:lnTo>
                      <a:pt x="380" y="20"/>
                    </a:lnTo>
                    <a:lnTo>
                      <a:pt x="360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598" name="Freeform 206"/>
              <p:cNvSpPr>
                <a:spLocks/>
              </p:cNvSpPr>
              <p:nvPr/>
            </p:nvSpPr>
            <p:spPr bwMode="auto">
              <a:xfrm>
                <a:off x="516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599" name="Freeform 207">
                <a:hlinkClick r:id="rId4" action="ppaction://hlinksldjump"/>
              </p:cNvPr>
              <p:cNvSpPr>
                <a:spLocks/>
              </p:cNvSpPr>
              <p:nvPr/>
            </p:nvSpPr>
            <p:spPr bwMode="auto">
              <a:xfrm>
                <a:off x="225" y="2340"/>
                <a:ext cx="225" cy="22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00" name="Freeform 208">
                <a:hlinkClick r:id="rId4" action="ppaction://hlinksldjump"/>
              </p:cNvPr>
              <p:cNvSpPr>
                <a:spLocks/>
              </p:cNvSpPr>
              <p:nvPr/>
            </p:nvSpPr>
            <p:spPr bwMode="auto">
              <a:xfrm>
                <a:off x="272" y="2497"/>
                <a:ext cx="148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2" y="98"/>
                  </a:cxn>
                  <a:cxn ang="0">
                    <a:pos x="62" y="49"/>
                  </a:cxn>
                  <a:cxn ang="0">
                    <a:pos x="87" y="49"/>
                  </a:cxn>
                  <a:cxn ang="0">
                    <a:pos x="87" y="98"/>
                  </a:cxn>
                  <a:cxn ang="0">
                    <a:pos x="148" y="98"/>
                  </a:cxn>
                  <a:cxn ang="0">
                    <a:pos x="148" y="0"/>
                  </a:cxn>
                  <a:cxn ang="0">
                    <a:pos x="0" y="0"/>
                  </a:cxn>
                </a:cxnLst>
                <a:rect l="0" t="0" r="r" b="b"/>
                <a:pathLst>
                  <a:path w="148" h="98">
                    <a:moveTo>
                      <a:pt x="0" y="0"/>
                    </a:moveTo>
                    <a:lnTo>
                      <a:pt x="0" y="98"/>
                    </a:lnTo>
                    <a:lnTo>
                      <a:pt x="62" y="98"/>
                    </a:lnTo>
                    <a:lnTo>
                      <a:pt x="62" y="49"/>
                    </a:lnTo>
                    <a:lnTo>
                      <a:pt x="87" y="49"/>
                    </a:lnTo>
                    <a:lnTo>
                      <a:pt x="87" y="98"/>
                    </a:lnTo>
                    <a:lnTo>
                      <a:pt x="148" y="98"/>
                    </a:lnTo>
                    <a:lnTo>
                      <a:pt x="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01" name="Freeform 209"/>
              <p:cNvSpPr>
                <a:spLocks/>
              </p:cNvSpPr>
              <p:nvPr/>
            </p:nvSpPr>
            <p:spPr bwMode="auto">
              <a:xfrm>
                <a:off x="383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02" name="Rectangle 210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03" name="Rectangle 211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76" y="2359"/>
                <a:ext cx="340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04" name="Line 212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05" name="Line 213"/>
              <p:cNvSpPr>
                <a:spLocks noChangeShapeType="1"/>
              </p:cNvSpPr>
              <p:nvPr/>
            </p:nvSpPr>
            <p:spPr bwMode="auto">
              <a:xfrm flipV="1">
                <a:off x="15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06" name="Line 214"/>
              <p:cNvSpPr>
                <a:spLocks noChangeShapeType="1"/>
              </p:cNvSpPr>
              <p:nvPr/>
            </p:nvSpPr>
            <p:spPr bwMode="auto">
              <a:xfrm flipH="1" flipV="1">
                <a:off x="51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07" name="Line 215"/>
              <p:cNvSpPr>
                <a:spLocks noChangeShapeType="1"/>
              </p:cNvSpPr>
              <p:nvPr/>
            </p:nvSpPr>
            <p:spPr bwMode="auto">
              <a:xfrm flipH="1">
                <a:off x="51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08" name="Freeform 216"/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09" name="Line 217"/>
              <p:cNvSpPr>
                <a:spLocks noChangeShapeType="1"/>
              </p:cNvSpPr>
              <p:nvPr/>
            </p:nvSpPr>
            <p:spPr bwMode="auto">
              <a:xfrm>
                <a:off x="383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10" name="Line 218"/>
              <p:cNvSpPr>
                <a:spLocks noChangeShapeType="1"/>
              </p:cNvSpPr>
              <p:nvPr/>
            </p:nvSpPr>
            <p:spPr bwMode="auto">
              <a:xfrm>
                <a:off x="270" y="2430"/>
                <a:ext cx="148" cy="1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11" name="Freeform 219"/>
              <p:cNvSpPr>
                <a:spLocks/>
              </p:cNvSpPr>
              <p:nvPr/>
            </p:nvSpPr>
            <p:spPr bwMode="auto">
              <a:xfrm>
                <a:off x="334" y="2546"/>
                <a:ext cx="25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0" y="49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9615" name="Group 223"/>
            <p:cNvGrpSpPr>
              <a:grpSpLocks/>
            </p:cNvGrpSpPr>
            <p:nvPr/>
          </p:nvGrpSpPr>
          <p:grpSpPr bwMode="auto">
            <a:xfrm>
              <a:off x="157" y="2842"/>
              <a:ext cx="584" cy="314"/>
              <a:chOff x="157" y="2842"/>
              <a:chExt cx="584" cy="314"/>
            </a:xfrm>
          </p:grpSpPr>
          <p:pic>
            <p:nvPicPr>
              <p:cNvPr id="59613" name="Picture 221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57" y="2842"/>
                <a:ext cx="584" cy="3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614" name="Picture 222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57" y="2842"/>
                <a:ext cx="584" cy="3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9619" name="Group 227"/>
            <p:cNvGrpSpPr>
              <a:grpSpLocks/>
            </p:cNvGrpSpPr>
            <p:nvPr/>
          </p:nvGrpSpPr>
          <p:grpSpPr bwMode="auto">
            <a:xfrm>
              <a:off x="156" y="3338"/>
              <a:ext cx="347" cy="346"/>
              <a:chOff x="156" y="3338"/>
              <a:chExt cx="347" cy="346"/>
            </a:xfrm>
          </p:grpSpPr>
          <p:sp>
            <p:nvSpPr>
              <p:cNvPr id="59616" name="Freeform 224"/>
              <p:cNvSpPr>
                <a:spLocks/>
              </p:cNvSpPr>
              <p:nvPr/>
            </p:nvSpPr>
            <p:spPr bwMode="auto">
              <a:xfrm>
                <a:off x="204" y="3386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17" name="Freeform 225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618" name="Freeform 226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4276" name="Group 4"/>
          <p:cNvGrpSpPr>
            <a:grpSpLocks noChangeAspect="1"/>
          </p:cNvGrpSpPr>
          <p:nvPr/>
        </p:nvGrpSpPr>
        <p:grpSpPr bwMode="auto">
          <a:xfrm>
            <a:off x="-3175" y="-3175"/>
            <a:ext cx="9147175" cy="6861175"/>
            <a:chOff x="-2" y="-2"/>
            <a:chExt cx="5762" cy="4322"/>
          </a:xfrm>
        </p:grpSpPr>
        <p:sp>
          <p:nvSpPr>
            <p:cNvPr id="54275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54279" name="Group 7"/>
            <p:cNvGrpSpPr>
              <a:grpSpLocks/>
            </p:cNvGrpSpPr>
            <p:nvPr/>
          </p:nvGrpSpPr>
          <p:grpSpPr bwMode="auto">
            <a:xfrm>
              <a:off x="-2" y="-2"/>
              <a:ext cx="5760" cy="4320"/>
              <a:chOff x="-2" y="-2"/>
              <a:chExt cx="5760" cy="4320"/>
            </a:xfrm>
          </p:grpSpPr>
          <p:sp>
            <p:nvSpPr>
              <p:cNvPr id="54277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54278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4463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54360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54280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81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82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83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84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85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86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87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88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89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90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9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92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93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94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95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96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97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98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299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00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01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02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03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04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05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06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07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08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09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10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11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12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13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14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15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16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17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18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19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20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21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22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23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24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25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26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27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28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29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30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31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32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33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34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35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36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37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38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39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40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41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42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43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44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45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46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47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48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49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50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51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52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53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54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55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56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57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58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59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54461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54361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62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63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64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65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66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67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68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69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70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71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72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73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74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75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76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77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78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79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80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81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82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83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84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85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86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87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88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89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90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91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92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93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94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95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96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97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98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399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00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01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02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03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04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05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06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07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08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09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10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11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12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13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14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15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16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17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18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19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20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21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22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23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24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25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26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27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28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29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30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31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32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33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34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35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36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37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38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39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40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41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42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43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44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45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46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47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48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49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50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51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52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53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54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55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56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57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58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59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460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54462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4464" name="Rectangle 192"/>
            <p:cNvSpPr>
              <a:spLocks noChangeArrowheads="1"/>
            </p:cNvSpPr>
            <p:nvPr/>
          </p:nvSpPr>
          <p:spPr bwMode="auto">
            <a:xfrm>
              <a:off x="3483" y="2273"/>
              <a:ext cx="173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smtClean="0">
                  <a:ln>
                    <a:noFill/>
                  </a:ln>
                  <a:solidFill>
                    <a:srgbClr val="996600"/>
                  </a:solidFill>
                  <a:effectLst/>
                  <a:latin typeface="Times New Roman" pitchFamily="18" charset="0"/>
                </a:rPr>
                <a:t>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483" name="Group 211"/>
            <p:cNvGrpSpPr>
              <a:grpSpLocks/>
            </p:cNvGrpSpPr>
            <p:nvPr/>
          </p:nvGrpSpPr>
          <p:grpSpPr bwMode="auto">
            <a:xfrm>
              <a:off x="882" y="1795"/>
              <a:ext cx="772" cy="725"/>
              <a:chOff x="882" y="1795"/>
              <a:chExt cx="772" cy="725"/>
            </a:xfrm>
          </p:grpSpPr>
          <p:sp>
            <p:nvSpPr>
              <p:cNvPr id="54465" name="Freeform 193"/>
              <p:cNvSpPr>
                <a:spLocks/>
              </p:cNvSpPr>
              <p:nvPr/>
            </p:nvSpPr>
            <p:spPr bwMode="auto">
              <a:xfrm>
                <a:off x="1498" y="2106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66" name="Freeform 194"/>
              <p:cNvSpPr>
                <a:spLocks/>
              </p:cNvSpPr>
              <p:nvPr/>
            </p:nvSpPr>
            <p:spPr bwMode="auto">
              <a:xfrm>
                <a:off x="1392" y="1901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67" name="Freeform 195"/>
              <p:cNvSpPr>
                <a:spLocks/>
              </p:cNvSpPr>
              <p:nvPr/>
            </p:nvSpPr>
            <p:spPr bwMode="auto">
              <a:xfrm>
                <a:off x="1213" y="1795"/>
                <a:ext cx="111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5" y="0"/>
                  </a:cxn>
                </a:cxnLst>
                <a:rect l="0" t="0" r="r" b="b"/>
                <a:pathLst>
                  <a:path w="111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68" name="Freeform 196"/>
              <p:cNvSpPr>
                <a:spLocks/>
              </p:cNvSpPr>
              <p:nvPr/>
            </p:nvSpPr>
            <p:spPr bwMode="auto">
              <a:xfrm>
                <a:off x="995" y="1901"/>
                <a:ext cx="150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50" y="67"/>
                  </a:cxn>
                  <a:cxn ang="0">
                    <a:pos x="0" y="0"/>
                  </a:cxn>
                </a:cxnLst>
                <a:rect l="0" t="0" r="r" b="b"/>
                <a:pathLst>
                  <a:path w="150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5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69" name="Freeform 197"/>
              <p:cNvSpPr>
                <a:spLocks/>
              </p:cNvSpPr>
              <p:nvPr/>
            </p:nvSpPr>
            <p:spPr bwMode="auto">
              <a:xfrm>
                <a:off x="882" y="2106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70" name="Freeform 198"/>
              <p:cNvSpPr>
                <a:spLocks/>
              </p:cNvSpPr>
              <p:nvPr/>
            </p:nvSpPr>
            <p:spPr bwMode="auto">
              <a:xfrm>
                <a:off x="995" y="2274"/>
                <a:ext cx="150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50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50" h="140">
                    <a:moveTo>
                      <a:pt x="0" y="140"/>
                    </a:moveTo>
                    <a:lnTo>
                      <a:pt x="150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71" name="Freeform 199"/>
              <p:cNvSpPr>
                <a:spLocks/>
              </p:cNvSpPr>
              <p:nvPr/>
            </p:nvSpPr>
            <p:spPr bwMode="auto">
              <a:xfrm>
                <a:off x="1213" y="2374"/>
                <a:ext cx="111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1" h="146">
                    <a:moveTo>
                      <a:pt x="55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72" name="Freeform 200"/>
              <p:cNvSpPr>
                <a:spLocks/>
              </p:cNvSpPr>
              <p:nvPr/>
            </p:nvSpPr>
            <p:spPr bwMode="auto">
              <a:xfrm>
                <a:off x="1392" y="2274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73" name="Oval 201"/>
              <p:cNvSpPr>
                <a:spLocks noChangeArrowheads="1"/>
              </p:cNvSpPr>
              <p:nvPr/>
            </p:nvSpPr>
            <p:spPr bwMode="auto">
              <a:xfrm>
                <a:off x="1075" y="1976"/>
                <a:ext cx="386" cy="363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74" name="Freeform 202"/>
              <p:cNvSpPr>
                <a:spLocks/>
              </p:cNvSpPr>
              <p:nvPr/>
            </p:nvSpPr>
            <p:spPr bwMode="auto">
              <a:xfrm>
                <a:off x="1498" y="2106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75" name="Freeform 203"/>
              <p:cNvSpPr>
                <a:spLocks/>
              </p:cNvSpPr>
              <p:nvPr/>
            </p:nvSpPr>
            <p:spPr bwMode="auto">
              <a:xfrm>
                <a:off x="1392" y="1901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76" name="Freeform 204"/>
              <p:cNvSpPr>
                <a:spLocks/>
              </p:cNvSpPr>
              <p:nvPr/>
            </p:nvSpPr>
            <p:spPr bwMode="auto">
              <a:xfrm>
                <a:off x="1213" y="1795"/>
                <a:ext cx="111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5" y="0"/>
                  </a:cxn>
                </a:cxnLst>
                <a:rect l="0" t="0" r="r" b="b"/>
                <a:pathLst>
                  <a:path w="111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77" name="Freeform 205"/>
              <p:cNvSpPr>
                <a:spLocks/>
              </p:cNvSpPr>
              <p:nvPr/>
            </p:nvSpPr>
            <p:spPr bwMode="auto">
              <a:xfrm>
                <a:off x="995" y="1901"/>
                <a:ext cx="150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50" y="67"/>
                  </a:cxn>
                  <a:cxn ang="0">
                    <a:pos x="0" y="0"/>
                  </a:cxn>
                </a:cxnLst>
                <a:rect l="0" t="0" r="r" b="b"/>
                <a:pathLst>
                  <a:path w="150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50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78" name="Freeform 206"/>
              <p:cNvSpPr>
                <a:spLocks/>
              </p:cNvSpPr>
              <p:nvPr/>
            </p:nvSpPr>
            <p:spPr bwMode="auto">
              <a:xfrm>
                <a:off x="882" y="2106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79" name="Freeform 207"/>
              <p:cNvSpPr>
                <a:spLocks/>
              </p:cNvSpPr>
              <p:nvPr/>
            </p:nvSpPr>
            <p:spPr bwMode="auto">
              <a:xfrm>
                <a:off x="995" y="2274"/>
                <a:ext cx="150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50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50" h="140">
                    <a:moveTo>
                      <a:pt x="0" y="140"/>
                    </a:moveTo>
                    <a:lnTo>
                      <a:pt x="150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80" name="Freeform 208"/>
              <p:cNvSpPr>
                <a:spLocks/>
              </p:cNvSpPr>
              <p:nvPr/>
            </p:nvSpPr>
            <p:spPr bwMode="auto">
              <a:xfrm>
                <a:off x="1213" y="2374"/>
                <a:ext cx="111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1" h="146">
                    <a:moveTo>
                      <a:pt x="55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81" name="Freeform 209"/>
              <p:cNvSpPr>
                <a:spLocks/>
              </p:cNvSpPr>
              <p:nvPr/>
            </p:nvSpPr>
            <p:spPr bwMode="auto">
              <a:xfrm>
                <a:off x="1392" y="2274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82" name="Oval 210"/>
              <p:cNvSpPr>
                <a:spLocks noChangeArrowheads="1"/>
              </p:cNvSpPr>
              <p:nvPr/>
            </p:nvSpPr>
            <p:spPr bwMode="auto">
              <a:xfrm>
                <a:off x="1075" y="1976"/>
                <a:ext cx="386" cy="363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484" name="Rectangle 212"/>
            <p:cNvSpPr>
              <a:spLocks noChangeArrowheads="1"/>
            </p:cNvSpPr>
            <p:nvPr/>
          </p:nvSpPr>
          <p:spPr bwMode="auto">
            <a:xfrm>
              <a:off x="1217" y="2020"/>
              <a:ext cx="21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485" name="Rectangle 213"/>
            <p:cNvSpPr>
              <a:spLocks noChangeArrowheads="1"/>
            </p:cNvSpPr>
            <p:nvPr/>
          </p:nvSpPr>
          <p:spPr bwMode="auto">
            <a:xfrm>
              <a:off x="1210" y="2012"/>
              <a:ext cx="1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Comic Sans MS" pitchFamily="66" charset="0"/>
                  <a:hlinkClick r:id="rId4" action="ppaction://hlinksldjump"/>
                </a:rPr>
                <a:t>9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504" name="Group 232"/>
            <p:cNvGrpSpPr>
              <a:grpSpLocks/>
            </p:cNvGrpSpPr>
            <p:nvPr/>
          </p:nvGrpSpPr>
          <p:grpSpPr bwMode="auto">
            <a:xfrm>
              <a:off x="4556" y="1795"/>
              <a:ext cx="772" cy="725"/>
              <a:chOff x="4556" y="1795"/>
              <a:chExt cx="772" cy="725"/>
            </a:xfrm>
          </p:grpSpPr>
          <p:sp>
            <p:nvSpPr>
              <p:cNvPr id="54486" name="Freeform 214"/>
              <p:cNvSpPr>
                <a:spLocks/>
              </p:cNvSpPr>
              <p:nvPr/>
            </p:nvSpPr>
            <p:spPr bwMode="auto">
              <a:xfrm>
                <a:off x="5172" y="2106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87" name="Freeform 215"/>
              <p:cNvSpPr>
                <a:spLocks/>
              </p:cNvSpPr>
              <p:nvPr/>
            </p:nvSpPr>
            <p:spPr bwMode="auto">
              <a:xfrm>
                <a:off x="5066" y="1901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88" name="Freeform 216"/>
              <p:cNvSpPr>
                <a:spLocks/>
              </p:cNvSpPr>
              <p:nvPr/>
            </p:nvSpPr>
            <p:spPr bwMode="auto">
              <a:xfrm>
                <a:off x="4887" y="1795"/>
                <a:ext cx="110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0" y="146"/>
                  </a:cxn>
                  <a:cxn ang="0">
                    <a:pos x="55" y="0"/>
                  </a:cxn>
                </a:cxnLst>
                <a:rect l="0" t="0" r="r" b="b"/>
                <a:pathLst>
                  <a:path w="110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0" y="146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89" name="Freeform 217"/>
              <p:cNvSpPr>
                <a:spLocks/>
              </p:cNvSpPr>
              <p:nvPr/>
            </p:nvSpPr>
            <p:spPr bwMode="auto">
              <a:xfrm>
                <a:off x="4669" y="1901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90" name="Freeform 218"/>
              <p:cNvSpPr>
                <a:spLocks/>
              </p:cNvSpPr>
              <p:nvPr/>
            </p:nvSpPr>
            <p:spPr bwMode="auto">
              <a:xfrm>
                <a:off x="4556" y="2106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91" name="Freeform 219"/>
              <p:cNvSpPr>
                <a:spLocks/>
              </p:cNvSpPr>
              <p:nvPr/>
            </p:nvSpPr>
            <p:spPr bwMode="auto">
              <a:xfrm>
                <a:off x="4669" y="2274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92" name="Freeform 220"/>
              <p:cNvSpPr>
                <a:spLocks/>
              </p:cNvSpPr>
              <p:nvPr/>
            </p:nvSpPr>
            <p:spPr bwMode="auto">
              <a:xfrm>
                <a:off x="4887" y="2374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93" name="Freeform 221"/>
              <p:cNvSpPr>
                <a:spLocks/>
              </p:cNvSpPr>
              <p:nvPr/>
            </p:nvSpPr>
            <p:spPr bwMode="auto">
              <a:xfrm>
                <a:off x="5066" y="2274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94" name="Oval 222"/>
              <p:cNvSpPr>
                <a:spLocks noChangeArrowheads="1"/>
              </p:cNvSpPr>
              <p:nvPr/>
            </p:nvSpPr>
            <p:spPr bwMode="auto">
              <a:xfrm>
                <a:off x="4749" y="1976"/>
                <a:ext cx="386" cy="363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95" name="Freeform 223"/>
              <p:cNvSpPr>
                <a:spLocks/>
              </p:cNvSpPr>
              <p:nvPr/>
            </p:nvSpPr>
            <p:spPr bwMode="auto">
              <a:xfrm>
                <a:off x="5172" y="2106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96" name="Freeform 224"/>
              <p:cNvSpPr>
                <a:spLocks/>
              </p:cNvSpPr>
              <p:nvPr/>
            </p:nvSpPr>
            <p:spPr bwMode="auto">
              <a:xfrm>
                <a:off x="5066" y="1901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97" name="Freeform 225"/>
              <p:cNvSpPr>
                <a:spLocks/>
              </p:cNvSpPr>
              <p:nvPr/>
            </p:nvSpPr>
            <p:spPr bwMode="auto">
              <a:xfrm>
                <a:off x="4887" y="1795"/>
                <a:ext cx="110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0" y="146"/>
                  </a:cxn>
                  <a:cxn ang="0">
                    <a:pos x="55" y="0"/>
                  </a:cxn>
                </a:cxnLst>
                <a:rect l="0" t="0" r="r" b="b"/>
                <a:pathLst>
                  <a:path w="110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0" y="146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98" name="Freeform 226"/>
              <p:cNvSpPr>
                <a:spLocks/>
              </p:cNvSpPr>
              <p:nvPr/>
            </p:nvSpPr>
            <p:spPr bwMode="auto">
              <a:xfrm>
                <a:off x="4669" y="1901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499" name="Freeform 227"/>
              <p:cNvSpPr>
                <a:spLocks/>
              </p:cNvSpPr>
              <p:nvPr/>
            </p:nvSpPr>
            <p:spPr bwMode="auto">
              <a:xfrm>
                <a:off x="4556" y="2106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00" name="Freeform 228"/>
              <p:cNvSpPr>
                <a:spLocks/>
              </p:cNvSpPr>
              <p:nvPr/>
            </p:nvSpPr>
            <p:spPr bwMode="auto">
              <a:xfrm>
                <a:off x="4669" y="2274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01" name="Freeform 229"/>
              <p:cNvSpPr>
                <a:spLocks/>
              </p:cNvSpPr>
              <p:nvPr/>
            </p:nvSpPr>
            <p:spPr bwMode="auto">
              <a:xfrm>
                <a:off x="4887" y="2374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02" name="Freeform 230"/>
              <p:cNvSpPr>
                <a:spLocks/>
              </p:cNvSpPr>
              <p:nvPr/>
            </p:nvSpPr>
            <p:spPr bwMode="auto">
              <a:xfrm>
                <a:off x="5066" y="2274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03" name="Oval 231"/>
              <p:cNvSpPr>
                <a:spLocks noChangeArrowheads="1"/>
              </p:cNvSpPr>
              <p:nvPr/>
            </p:nvSpPr>
            <p:spPr bwMode="auto">
              <a:xfrm>
                <a:off x="4749" y="1976"/>
                <a:ext cx="386" cy="363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505" name="Rectangle 233"/>
            <p:cNvSpPr>
              <a:spLocks noChangeArrowheads="1"/>
            </p:cNvSpPr>
            <p:nvPr/>
          </p:nvSpPr>
          <p:spPr bwMode="auto">
            <a:xfrm>
              <a:off x="4892" y="2020"/>
              <a:ext cx="21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506" name="Rectangle 234"/>
            <p:cNvSpPr>
              <a:spLocks noChangeArrowheads="1"/>
            </p:cNvSpPr>
            <p:nvPr/>
          </p:nvSpPr>
          <p:spPr bwMode="auto">
            <a:xfrm>
              <a:off x="4884" y="2012"/>
              <a:ext cx="1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Comic Sans MS" pitchFamily="66" charset="0"/>
                  <a:hlinkClick r:id="rId5" action="ppaction://hlinksldjump"/>
                </a:rPr>
                <a:t>3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525" name="Group 253"/>
            <p:cNvGrpSpPr>
              <a:grpSpLocks/>
            </p:cNvGrpSpPr>
            <p:nvPr/>
          </p:nvGrpSpPr>
          <p:grpSpPr bwMode="auto">
            <a:xfrm>
              <a:off x="1109" y="2657"/>
              <a:ext cx="772" cy="725"/>
              <a:chOff x="1109" y="2657"/>
              <a:chExt cx="772" cy="725"/>
            </a:xfrm>
          </p:grpSpPr>
          <p:sp>
            <p:nvSpPr>
              <p:cNvPr id="54507" name="Freeform 235"/>
              <p:cNvSpPr>
                <a:spLocks/>
              </p:cNvSpPr>
              <p:nvPr/>
            </p:nvSpPr>
            <p:spPr bwMode="auto">
              <a:xfrm>
                <a:off x="1725" y="2968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08" name="Freeform 236"/>
              <p:cNvSpPr>
                <a:spLocks/>
              </p:cNvSpPr>
              <p:nvPr/>
            </p:nvSpPr>
            <p:spPr bwMode="auto">
              <a:xfrm>
                <a:off x="1619" y="2763"/>
                <a:ext cx="149" cy="14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0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0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0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09" name="Freeform 237"/>
              <p:cNvSpPr>
                <a:spLocks/>
              </p:cNvSpPr>
              <p:nvPr/>
            </p:nvSpPr>
            <p:spPr bwMode="auto">
              <a:xfrm>
                <a:off x="1440" y="2657"/>
                <a:ext cx="111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5" y="0"/>
                  </a:cxn>
                </a:cxnLst>
                <a:rect l="0" t="0" r="r" b="b"/>
                <a:pathLst>
                  <a:path w="111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10" name="Freeform 238"/>
              <p:cNvSpPr>
                <a:spLocks/>
              </p:cNvSpPr>
              <p:nvPr/>
            </p:nvSpPr>
            <p:spPr bwMode="auto">
              <a:xfrm>
                <a:off x="1222" y="2763"/>
                <a:ext cx="150" cy="1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0"/>
                  </a:cxn>
                  <a:cxn ang="0">
                    <a:pos x="150" y="67"/>
                  </a:cxn>
                  <a:cxn ang="0">
                    <a:pos x="0" y="0"/>
                  </a:cxn>
                </a:cxnLst>
                <a:rect l="0" t="0" r="r" b="b"/>
                <a:pathLst>
                  <a:path w="150" h="140">
                    <a:moveTo>
                      <a:pt x="0" y="0"/>
                    </a:moveTo>
                    <a:lnTo>
                      <a:pt x="71" y="140"/>
                    </a:lnTo>
                    <a:lnTo>
                      <a:pt x="15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11" name="Freeform 239"/>
              <p:cNvSpPr>
                <a:spLocks/>
              </p:cNvSpPr>
              <p:nvPr/>
            </p:nvSpPr>
            <p:spPr bwMode="auto">
              <a:xfrm>
                <a:off x="1109" y="2968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12" name="Freeform 240"/>
              <p:cNvSpPr>
                <a:spLocks/>
              </p:cNvSpPr>
              <p:nvPr/>
            </p:nvSpPr>
            <p:spPr bwMode="auto">
              <a:xfrm>
                <a:off x="1222" y="3136"/>
                <a:ext cx="150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50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50" h="140">
                    <a:moveTo>
                      <a:pt x="0" y="140"/>
                    </a:moveTo>
                    <a:lnTo>
                      <a:pt x="150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13" name="Freeform 241"/>
              <p:cNvSpPr>
                <a:spLocks/>
              </p:cNvSpPr>
              <p:nvPr/>
            </p:nvSpPr>
            <p:spPr bwMode="auto">
              <a:xfrm>
                <a:off x="1440" y="3236"/>
                <a:ext cx="111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1" h="146">
                    <a:moveTo>
                      <a:pt x="55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14" name="Freeform 242"/>
              <p:cNvSpPr>
                <a:spLocks/>
              </p:cNvSpPr>
              <p:nvPr/>
            </p:nvSpPr>
            <p:spPr bwMode="auto">
              <a:xfrm>
                <a:off x="1619" y="3136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15" name="Oval 243"/>
              <p:cNvSpPr>
                <a:spLocks noChangeArrowheads="1"/>
              </p:cNvSpPr>
              <p:nvPr/>
            </p:nvSpPr>
            <p:spPr bwMode="auto">
              <a:xfrm>
                <a:off x="1302" y="2838"/>
                <a:ext cx="386" cy="363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16" name="Freeform 244"/>
              <p:cNvSpPr>
                <a:spLocks/>
              </p:cNvSpPr>
              <p:nvPr/>
            </p:nvSpPr>
            <p:spPr bwMode="auto">
              <a:xfrm>
                <a:off x="1725" y="2968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17" name="Freeform 245"/>
              <p:cNvSpPr>
                <a:spLocks/>
              </p:cNvSpPr>
              <p:nvPr/>
            </p:nvSpPr>
            <p:spPr bwMode="auto">
              <a:xfrm>
                <a:off x="1619" y="2763"/>
                <a:ext cx="149" cy="14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0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0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0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18" name="Freeform 246"/>
              <p:cNvSpPr>
                <a:spLocks/>
              </p:cNvSpPr>
              <p:nvPr/>
            </p:nvSpPr>
            <p:spPr bwMode="auto">
              <a:xfrm>
                <a:off x="1440" y="2657"/>
                <a:ext cx="111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5" y="0"/>
                  </a:cxn>
                </a:cxnLst>
                <a:rect l="0" t="0" r="r" b="b"/>
                <a:pathLst>
                  <a:path w="111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19" name="Freeform 247"/>
              <p:cNvSpPr>
                <a:spLocks/>
              </p:cNvSpPr>
              <p:nvPr/>
            </p:nvSpPr>
            <p:spPr bwMode="auto">
              <a:xfrm>
                <a:off x="1222" y="2763"/>
                <a:ext cx="150" cy="1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0"/>
                  </a:cxn>
                  <a:cxn ang="0">
                    <a:pos x="150" y="67"/>
                  </a:cxn>
                  <a:cxn ang="0">
                    <a:pos x="0" y="0"/>
                  </a:cxn>
                </a:cxnLst>
                <a:rect l="0" t="0" r="r" b="b"/>
                <a:pathLst>
                  <a:path w="150" h="140">
                    <a:moveTo>
                      <a:pt x="0" y="0"/>
                    </a:moveTo>
                    <a:lnTo>
                      <a:pt x="71" y="140"/>
                    </a:lnTo>
                    <a:lnTo>
                      <a:pt x="150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20" name="Freeform 248"/>
              <p:cNvSpPr>
                <a:spLocks/>
              </p:cNvSpPr>
              <p:nvPr/>
            </p:nvSpPr>
            <p:spPr bwMode="auto">
              <a:xfrm>
                <a:off x="1109" y="2968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21" name="Freeform 249"/>
              <p:cNvSpPr>
                <a:spLocks/>
              </p:cNvSpPr>
              <p:nvPr/>
            </p:nvSpPr>
            <p:spPr bwMode="auto">
              <a:xfrm>
                <a:off x="1222" y="3136"/>
                <a:ext cx="150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50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50" h="140">
                    <a:moveTo>
                      <a:pt x="0" y="140"/>
                    </a:moveTo>
                    <a:lnTo>
                      <a:pt x="150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22" name="Freeform 250"/>
              <p:cNvSpPr>
                <a:spLocks/>
              </p:cNvSpPr>
              <p:nvPr/>
            </p:nvSpPr>
            <p:spPr bwMode="auto">
              <a:xfrm>
                <a:off x="1440" y="3236"/>
                <a:ext cx="111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1" h="146">
                    <a:moveTo>
                      <a:pt x="55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23" name="Freeform 251"/>
              <p:cNvSpPr>
                <a:spLocks/>
              </p:cNvSpPr>
              <p:nvPr/>
            </p:nvSpPr>
            <p:spPr bwMode="auto">
              <a:xfrm>
                <a:off x="1619" y="3136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24" name="Oval 252"/>
              <p:cNvSpPr>
                <a:spLocks noChangeArrowheads="1"/>
              </p:cNvSpPr>
              <p:nvPr/>
            </p:nvSpPr>
            <p:spPr bwMode="auto">
              <a:xfrm>
                <a:off x="1302" y="2838"/>
                <a:ext cx="386" cy="363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526" name="Rectangle 254"/>
            <p:cNvSpPr>
              <a:spLocks noChangeArrowheads="1"/>
            </p:cNvSpPr>
            <p:nvPr/>
          </p:nvSpPr>
          <p:spPr bwMode="auto">
            <a:xfrm>
              <a:off x="1444" y="2884"/>
              <a:ext cx="21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527" name="Rectangle 255"/>
            <p:cNvSpPr>
              <a:spLocks noChangeArrowheads="1"/>
            </p:cNvSpPr>
            <p:nvPr/>
          </p:nvSpPr>
          <p:spPr bwMode="auto">
            <a:xfrm>
              <a:off x="1436" y="2876"/>
              <a:ext cx="1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996600"/>
                  </a:solidFill>
                  <a:effectLst/>
                  <a:latin typeface="Comic Sans MS" pitchFamily="66" charset="0"/>
                  <a:hlinkClick r:id="rId6" action="ppaction://hlinksldjump"/>
                </a:rPr>
                <a:t>8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546" name="Group 274"/>
            <p:cNvGrpSpPr>
              <a:grpSpLocks/>
            </p:cNvGrpSpPr>
            <p:nvPr/>
          </p:nvGrpSpPr>
          <p:grpSpPr bwMode="auto">
            <a:xfrm>
              <a:off x="2651" y="3473"/>
              <a:ext cx="772" cy="725"/>
              <a:chOff x="2651" y="3473"/>
              <a:chExt cx="772" cy="725"/>
            </a:xfrm>
          </p:grpSpPr>
          <p:sp>
            <p:nvSpPr>
              <p:cNvPr id="54528" name="Freeform 256"/>
              <p:cNvSpPr>
                <a:spLocks/>
              </p:cNvSpPr>
              <p:nvPr/>
            </p:nvSpPr>
            <p:spPr bwMode="auto">
              <a:xfrm>
                <a:off x="3267" y="3784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29" name="Freeform 257"/>
              <p:cNvSpPr>
                <a:spLocks/>
              </p:cNvSpPr>
              <p:nvPr/>
            </p:nvSpPr>
            <p:spPr bwMode="auto">
              <a:xfrm>
                <a:off x="3161" y="3579"/>
                <a:ext cx="149" cy="14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0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0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0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30" name="Freeform 258"/>
              <p:cNvSpPr>
                <a:spLocks/>
              </p:cNvSpPr>
              <p:nvPr/>
            </p:nvSpPr>
            <p:spPr bwMode="auto">
              <a:xfrm>
                <a:off x="2982" y="3473"/>
                <a:ext cx="111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5" y="0"/>
                  </a:cxn>
                </a:cxnLst>
                <a:rect l="0" t="0" r="r" b="b"/>
                <a:pathLst>
                  <a:path w="111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31" name="Freeform 259"/>
              <p:cNvSpPr>
                <a:spLocks/>
              </p:cNvSpPr>
              <p:nvPr/>
            </p:nvSpPr>
            <p:spPr bwMode="auto">
              <a:xfrm>
                <a:off x="2764" y="3579"/>
                <a:ext cx="149" cy="1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0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0">
                    <a:moveTo>
                      <a:pt x="0" y="0"/>
                    </a:moveTo>
                    <a:lnTo>
                      <a:pt x="71" y="140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32" name="Freeform 260"/>
              <p:cNvSpPr>
                <a:spLocks/>
              </p:cNvSpPr>
              <p:nvPr/>
            </p:nvSpPr>
            <p:spPr bwMode="auto">
              <a:xfrm>
                <a:off x="2651" y="3784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33" name="Freeform 261"/>
              <p:cNvSpPr>
                <a:spLocks/>
              </p:cNvSpPr>
              <p:nvPr/>
            </p:nvSpPr>
            <p:spPr bwMode="auto">
              <a:xfrm>
                <a:off x="2764" y="3952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34" name="Freeform 262"/>
              <p:cNvSpPr>
                <a:spLocks/>
              </p:cNvSpPr>
              <p:nvPr/>
            </p:nvSpPr>
            <p:spPr bwMode="auto">
              <a:xfrm>
                <a:off x="2982" y="4052"/>
                <a:ext cx="111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1" h="146">
                    <a:moveTo>
                      <a:pt x="55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35" name="Freeform 263"/>
              <p:cNvSpPr>
                <a:spLocks/>
              </p:cNvSpPr>
              <p:nvPr/>
            </p:nvSpPr>
            <p:spPr bwMode="auto">
              <a:xfrm>
                <a:off x="3161" y="3952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36" name="Oval 264"/>
              <p:cNvSpPr>
                <a:spLocks noChangeArrowheads="1"/>
              </p:cNvSpPr>
              <p:nvPr/>
            </p:nvSpPr>
            <p:spPr bwMode="auto">
              <a:xfrm>
                <a:off x="2844" y="3654"/>
                <a:ext cx="386" cy="363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37" name="Freeform 265"/>
              <p:cNvSpPr>
                <a:spLocks/>
              </p:cNvSpPr>
              <p:nvPr/>
            </p:nvSpPr>
            <p:spPr bwMode="auto">
              <a:xfrm>
                <a:off x="3267" y="3784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38" name="Freeform 266"/>
              <p:cNvSpPr>
                <a:spLocks/>
              </p:cNvSpPr>
              <p:nvPr/>
            </p:nvSpPr>
            <p:spPr bwMode="auto">
              <a:xfrm>
                <a:off x="3161" y="3579"/>
                <a:ext cx="149" cy="14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0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0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0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39" name="Freeform 267"/>
              <p:cNvSpPr>
                <a:spLocks/>
              </p:cNvSpPr>
              <p:nvPr/>
            </p:nvSpPr>
            <p:spPr bwMode="auto">
              <a:xfrm>
                <a:off x="2982" y="3473"/>
                <a:ext cx="111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5" y="0"/>
                  </a:cxn>
                </a:cxnLst>
                <a:rect l="0" t="0" r="r" b="b"/>
                <a:pathLst>
                  <a:path w="111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40" name="Freeform 268"/>
              <p:cNvSpPr>
                <a:spLocks/>
              </p:cNvSpPr>
              <p:nvPr/>
            </p:nvSpPr>
            <p:spPr bwMode="auto">
              <a:xfrm>
                <a:off x="2764" y="3579"/>
                <a:ext cx="149" cy="1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0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0">
                    <a:moveTo>
                      <a:pt x="0" y="0"/>
                    </a:moveTo>
                    <a:lnTo>
                      <a:pt x="71" y="140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41" name="Freeform 269"/>
              <p:cNvSpPr>
                <a:spLocks/>
              </p:cNvSpPr>
              <p:nvPr/>
            </p:nvSpPr>
            <p:spPr bwMode="auto">
              <a:xfrm>
                <a:off x="2651" y="3784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42" name="Freeform 270"/>
              <p:cNvSpPr>
                <a:spLocks/>
              </p:cNvSpPr>
              <p:nvPr/>
            </p:nvSpPr>
            <p:spPr bwMode="auto">
              <a:xfrm>
                <a:off x="2764" y="3952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43" name="Freeform 271"/>
              <p:cNvSpPr>
                <a:spLocks/>
              </p:cNvSpPr>
              <p:nvPr/>
            </p:nvSpPr>
            <p:spPr bwMode="auto">
              <a:xfrm>
                <a:off x="2982" y="4052"/>
                <a:ext cx="111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1" h="146">
                    <a:moveTo>
                      <a:pt x="55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44" name="Freeform 272"/>
              <p:cNvSpPr>
                <a:spLocks/>
              </p:cNvSpPr>
              <p:nvPr/>
            </p:nvSpPr>
            <p:spPr bwMode="auto">
              <a:xfrm>
                <a:off x="3161" y="3952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45" name="Oval 273"/>
              <p:cNvSpPr>
                <a:spLocks noChangeArrowheads="1"/>
              </p:cNvSpPr>
              <p:nvPr/>
            </p:nvSpPr>
            <p:spPr bwMode="auto">
              <a:xfrm>
                <a:off x="2844" y="3654"/>
                <a:ext cx="386" cy="363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547" name="Rectangle 275"/>
            <p:cNvSpPr>
              <a:spLocks noChangeArrowheads="1"/>
            </p:cNvSpPr>
            <p:nvPr/>
          </p:nvSpPr>
          <p:spPr bwMode="auto">
            <a:xfrm>
              <a:off x="2987" y="3698"/>
              <a:ext cx="21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548" name="Rectangle 276"/>
            <p:cNvSpPr>
              <a:spLocks noChangeArrowheads="1"/>
            </p:cNvSpPr>
            <p:nvPr/>
          </p:nvSpPr>
          <p:spPr bwMode="auto">
            <a:xfrm>
              <a:off x="2980" y="3690"/>
              <a:ext cx="1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996600"/>
                  </a:solidFill>
                  <a:effectLst/>
                  <a:latin typeface="Comic Sans MS" pitchFamily="66" charset="0"/>
                  <a:hlinkClick r:id="rId7" action="ppaction://hlinksldjump"/>
                </a:rPr>
                <a:t>6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567" name="Group 295"/>
            <p:cNvGrpSpPr>
              <a:grpSpLocks/>
            </p:cNvGrpSpPr>
            <p:nvPr/>
          </p:nvGrpSpPr>
          <p:grpSpPr bwMode="auto">
            <a:xfrm>
              <a:off x="2651" y="208"/>
              <a:ext cx="772" cy="725"/>
              <a:chOff x="2651" y="208"/>
              <a:chExt cx="772" cy="725"/>
            </a:xfrm>
          </p:grpSpPr>
          <p:sp>
            <p:nvSpPr>
              <p:cNvPr id="54549" name="Freeform 277"/>
              <p:cNvSpPr>
                <a:spLocks/>
              </p:cNvSpPr>
              <p:nvPr/>
            </p:nvSpPr>
            <p:spPr bwMode="auto">
              <a:xfrm>
                <a:off x="3267" y="519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50" name="Freeform 278"/>
              <p:cNvSpPr>
                <a:spLocks/>
              </p:cNvSpPr>
              <p:nvPr/>
            </p:nvSpPr>
            <p:spPr bwMode="auto">
              <a:xfrm>
                <a:off x="3161" y="314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51" name="Freeform 279"/>
              <p:cNvSpPr>
                <a:spLocks/>
              </p:cNvSpPr>
              <p:nvPr/>
            </p:nvSpPr>
            <p:spPr bwMode="auto">
              <a:xfrm>
                <a:off x="2982" y="208"/>
                <a:ext cx="111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5" y="0"/>
                  </a:cxn>
                </a:cxnLst>
                <a:rect l="0" t="0" r="r" b="b"/>
                <a:pathLst>
                  <a:path w="111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52" name="Freeform 280"/>
              <p:cNvSpPr>
                <a:spLocks/>
              </p:cNvSpPr>
              <p:nvPr/>
            </p:nvSpPr>
            <p:spPr bwMode="auto">
              <a:xfrm>
                <a:off x="2764" y="314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53" name="Freeform 281"/>
              <p:cNvSpPr>
                <a:spLocks/>
              </p:cNvSpPr>
              <p:nvPr/>
            </p:nvSpPr>
            <p:spPr bwMode="auto">
              <a:xfrm>
                <a:off x="2651" y="519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54" name="Freeform 282"/>
              <p:cNvSpPr>
                <a:spLocks/>
              </p:cNvSpPr>
              <p:nvPr/>
            </p:nvSpPr>
            <p:spPr bwMode="auto">
              <a:xfrm>
                <a:off x="2764" y="687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55" name="Freeform 283"/>
              <p:cNvSpPr>
                <a:spLocks/>
              </p:cNvSpPr>
              <p:nvPr/>
            </p:nvSpPr>
            <p:spPr bwMode="auto">
              <a:xfrm>
                <a:off x="2982" y="787"/>
                <a:ext cx="111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1" h="146">
                    <a:moveTo>
                      <a:pt x="55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56" name="Freeform 284"/>
              <p:cNvSpPr>
                <a:spLocks/>
              </p:cNvSpPr>
              <p:nvPr/>
            </p:nvSpPr>
            <p:spPr bwMode="auto">
              <a:xfrm>
                <a:off x="3161" y="687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57" name="Oval 285"/>
              <p:cNvSpPr>
                <a:spLocks noChangeArrowheads="1"/>
              </p:cNvSpPr>
              <p:nvPr/>
            </p:nvSpPr>
            <p:spPr bwMode="auto">
              <a:xfrm>
                <a:off x="2844" y="390"/>
                <a:ext cx="386" cy="362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58" name="Freeform 286"/>
              <p:cNvSpPr>
                <a:spLocks/>
              </p:cNvSpPr>
              <p:nvPr/>
            </p:nvSpPr>
            <p:spPr bwMode="auto">
              <a:xfrm>
                <a:off x="3267" y="519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59" name="Freeform 287"/>
              <p:cNvSpPr>
                <a:spLocks/>
              </p:cNvSpPr>
              <p:nvPr/>
            </p:nvSpPr>
            <p:spPr bwMode="auto">
              <a:xfrm>
                <a:off x="3161" y="314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60" name="Freeform 288"/>
              <p:cNvSpPr>
                <a:spLocks/>
              </p:cNvSpPr>
              <p:nvPr/>
            </p:nvSpPr>
            <p:spPr bwMode="auto">
              <a:xfrm>
                <a:off x="2982" y="208"/>
                <a:ext cx="111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5" y="0"/>
                  </a:cxn>
                </a:cxnLst>
                <a:rect l="0" t="0" r="r" b="b"/>
                <a:pathLst>
                  <a:path w="111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61" name="Freeform 289"/>
              <p:cNvSpPr>
                <a:spLocks/>
              </p:cNvSpPr>
              <p:nvPr/>
            </p:nvSpPr>
            <p:spPr bwMode="auto">
              <a:xfrm>
                <a:off x="2764" y="314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62" name="Freeform 290"/>
              <p:cNvSpPr>
                <a:spLocks/>
              </p:cNvSpPr>
              <p:nvPr/>
            </p:nvSpPr>
            <p:spPr bwMode="auto">
              <a:xfrm>
                <a:off x="2651" y="519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63" name="Freeform 291"/>
              <p:cNvSpPr>
                <a:spLocks/>
              </p:cNvSpPr>
              <p:nvPr/>
            </p:nvSpPr>
            <p:spPr bwMode="auto">
              <a:xfrm>
                <a:off x="2764" y="687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64" name="Freeform 292"/>
              <p:cNvSpPr>
                <a:spLocks/>
              </p:cNvSpPr>
              <p:nvPr/>
            </p:nvSpPr>
            <p:spPr bwMode="auto">
              <a:xfrm>
                <a:off x="2982" y="787"/>
                <a:ext cx="111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1" h="146">
                    <a:moveTo>
                      <a:pt x="55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65" name="Freeform 293"/>
              <p:cNvSpPr>
                <a:spLocks/>
              </p:cNvSpPr>
              <p:nvPr/>
            </p:nvSpPr>
            <p:spPr bwMode="auto">
              <a:xfrm>
                <a:off x="3161" y="687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66" name="Oval 294"/>
              <p:cNvSpPr>
                <a:spLocks noChangeArrowheads="1"/>
              </p:cNvSpPr>
              <p:nvPr/>
            </p:nvSpPr>
            <p:spPr bwMode="auto">
              <a:xfrm>
                <a:off x="2844" y="390"/>
                <a:ext cx="386" cy="362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568" name="Rectangle 296"/>
            <p:cNvSpPr>
              <a:spLocks noChangeArrowheads="1"/>
            </p:cNvSpPr>
            <p:nvPr/>
          </p:nvSpPr>
          <p:spPr bwMode="auto">
            <a:xfrm>
              <a:off x="2930" y="434"/>
              <a:ext cx="330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12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569" name="Rectangle 297"/>
            <p:cNvSpPr>
              <a:spLocks noChangeArrowheads="1"/>
            </p:cNvSpPr>
            <p:nvPr/>
          </p:nvSpPr>
          <p:spPr bwMode="auto">
            <a:xfrm>
              <a:off x="2922" y="426"/>
              <a:ext cx="2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996600"/>
                  </a:solidFill>
                  <a:effectLst/>
                  <a:latin typeface="Comic Sans MS" pitchFamily="66" charset="0"/>
                  <a:hlinkClick r:id="rId8" action="ppaction://hlinksldjump"/>
                </a:rPr>
                <a:t>12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588" name="Group 316"/>
            <p:cNvGrpSpPr>
              <a:grpSpLocks/>
            </p:cNvGrpSpPr>
            <p:nvPr/>
          </p:nvGrpSpPr>
          <p:grpSpPr bwMode="auto">
            <a:xfrm>
              <a:off x="3649" y="434"/>
              <a:ext cx="772" cy="725"/>
              <a:chOff x="3649" y="434"/>
              <a:chExt cx="772" cy="725"/>
            </a:xfrm>
          </p:grpSpPr>
          <p:sp>
            <p:nvSpPr>
              <p:cNvPr id="54570" name="Freeform 298"/>
              <p:cNvSpPr>
                <a:spLocks/>
              </p:cNvSpPr>
              <p:nvPr/>
            </p:nvSpPr>
            <p:spPr bwMode="auto">
              <a:xfrm>
                <a:off x="4265" y="745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71" name="Freeform 299"/>
              <p:cNvSpPr>
                <a:spLocks/>
              </p:cNvSpPr>
              <p:nvPr/>
            </p:nvSpPr>
            <p:spPr bwMode="auto">
              <a:xfrm>
                <a:off x="4159" y="540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72" name="Freeform 300"/>
              <p:cNvSpPr>
                <a:spLocks/>
              </p:cNvSpPr>
              <p:nvPr/>
            </p:nvSpPr>
            <p:spPr bwMode="auto">
              <a:xfrm>
                <a:off x="3980" y="434"/>
                <a:ext cx="110" cy="147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7"/>
                  </a:cxn>
                  <a:cxn ang="0">
                    <a:pos x="110" y="147"/>
                  </a:cxn>
                  <a:cxn ang="0">
                    <a:pos x="55" y="0"/>
                  </a:cxn>
                </a:cxnLst>
                <a:rect l="0" t="0" r="r" b="b"/>
                <a:pathLst>
                  <a:path w="110" h="147">
                    <a:moveTo>
                      <a:pt x="55" y="0"/>
                    </a:moveTo>
                    <a:lnTo>
                      <a:pt x="0" y="147"/>
                    </a:lnTo>
                    <a:lnTo>
                      <a:pt x="110" y="147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73" name="Freeform 301"/>
              <p:cNvSpPr>
                <a:spLocks/>
              </p:cNvSpPr>
              <p:nvPr/>
            </p:nvSpPr>
            <p:spPr bwMode="auto">
              <a:xfrm>
                <a:off x="3762" y="540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74" name="Freeform 302"/>
              <p:cNvSpPr>
                <a:spLocks/>
              </p:cNvSpPr>
              <p:nvPr/>
            </p:nvSpPr>
            <p:spPr bwMode="auto">
              <a:xfrm>
                <a:off x="3649" y="745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75" name="Freeform 303"/>
              <p:cNvSpPr>
                <a:spLocks/>
              </p:cNvSpPr>
              <p:nvPr/>
            </p:nvSpPr>
            <p:spPr bwMode="auto">
              <a:xfrm>
                <a:off x="3762" y="913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76" name="Freeform 304"/>
              <p:cNvSpPr>
                <a:spLocks/>
              </p:cNvSpPr>
              <p:nvPr/>
            </p:nvSpPr>
            <p:spPr bwMode="auto">
              <a:xfrm>
                <a:off x="3980" y="1013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77" name="Freeform 305"/>
              <p:cNvSpPr>
                <a:spLocks/>
              </p:cNvSpPr>
              <p:nvPr/>
            </p:nvSpPr>
            <p:spPr bwMode="auto">
              <a:xfrm>
                <a:off x="4159" y="913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78" name="Oval 306"/>
              <p:cNvSpPr>
                <a:spLocks noChangeArrowheads="1"/>
              </p:cNvSpPr>
              <p:nvPr/>
            </p:nvSpPr>
            <p:spPr bwMode="auto">
              <a:xfrm>
                <a:off x="3842" y="615"/>
                <a:ext cx="386" cy="363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79" name="Freeform 307"/>
              <p:cNvSpPr>
                <a:spLocks/>
              </p:cNvSpPr>
              <p:nvPr/>
            </p:nvSpPr>
            <p:spPr bwMode="auto">
              <a:xfrm>
                <a:off x="4265" y="745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80" name="Freeform 308"/>
              <p:cNvSpPr>
                <a:spLocks/>
              </p:cNvSpPr>
              <p:nvPr/>
            </p:nvSpPr>
            <p:spPr bwMode="auto">
              <a:xfrm>
                <a:off x="4159" y="540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81" name="Freeform 309"/>
              <p:cNvSpPr>
                <a:spLocks/>
              </p:cNvSpPr>
              <p:nvPr/>
            </p:nvSpPr>
            <p:spPr bwMode="auto">
              <a:xfrm>
                <a:off x="3980" y="434"/>
                <a:ext cx="110" cy="147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7"/>
                  </a:cxn>
                  <a:cxn ang="0">
                    <a:pos x="110" y="147"/>
                  </a:cxn>
                  <a:cxn ang="0">
                    <a:pos x="55" y="0"/>
                  </a:cxn>
                </a:cxnLst>
                <a:rect l="0" t="0" r="r" b="b"/>
                <a:pathLst>
                  <a:path w="110" h="147">
                    <a:moveTo>
                      <a:pt x="55" y="0"/>
                    </a:moveTo>
                    <a:lnTo>
                      <a:pt x="0" y="147"/>
                    </a:lnTo>
                    <a:lnTo>
                      <a:pt x="110" y="147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82" name="Freeform 310"/>
              <p:cNvSpPr>
                <a:spLocks/>
              </p:cNvSpPr>
              <p:nvPr/>
            </p:nvSpPr>
            <p:spPr bwMode="auto">
              <a:xfrm>
                <a:off x="3762" y="540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83" name="Freeform 311"/>
              <p:cNvSpPr>
                <a:spLocks/>
              </p:cNvSpPr>
              <p:nvPr/>
            </p:nvSpPr>
            <p:spPr bwMode="auto">
              <a:xfrm>
                <a:off x="3649" y="745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84" name="Freeform 312"/>
              <p:cNvSpPr>
                <a:spLocks/>
              </p:cNvSpPr>
              <p:nvPr/>
            </p:nvSpPr>
            <p:spPr bwMode="auto">
              <a:xfrm>
                <a:off x="3762" y="913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85" name="Freeform 313"/>
              <p:cNvSpPr>
                <a:spLocks/>
              </p:cNvSpPr>
              <p:nvPr/>
            </p:nvSpPr>
            <p:spPr bwMode="auto">
              <a:xfrm>
                <a:off x="3980" y="1013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86" name="Freeform 314"/>
              <p:cNvSpPr>
                <a:spLocks/>
              </p:cNvSpPr>
              <p:nvPr/>
            </p:nvSpPr>
            <p:spPr bwMode="auto">
              <a:xfrm>
                <a:off x="4159" y="913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87" name="Oval 315"/>
              <p:cNvSpPr>
                <a:spLocks noChangeArrowheads="1"/>
              </p:cNvSpPr>
              <p:nvPr/>
            </p:nvSpPr>
            <p:spPr bwMode="auto">
              <a:xfrm>
                <a:off x="3842" y="615"/>
                <a:ext cx="386" cy="363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589" name="Rectangle 317"/>
            <p:cNvSpPr>
              <a:spLocks noChangeArrowheads="1"/>
            </p:cNvSpPr>
            <p:nvPr/>
          </p:nvSpPr>
          <p:spPr bwMode="auto">
            <a:xfrm>
              <a:off x="3986" y="661"/>
              <a:ext cx="21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590" name="Rectangle 318"/>
            <p:cNvSpPr>
              <a:spLocks noChangeArrowheads="1"/>
            </p:cNvSpPr>
            <p:nvPr/>
          </p:nvSpPr>
          <p:spPr bwMode="auto">
            <a:xfrm>
              <a:off x="3978" y="653"/>
              <a:ext cx="1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FF6633"/>
                  </a:solidFill>
                  <a:effectLst/>
                  <a:latin typeface="Comic Sans MS" pitchFamily="66" charset="0"/>
                  <a:hlinkClick r:id="rId9" action="ppaction://hlinksldjump"/>
                </a:rPr>
                <a:t>1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591" name="Rectangle 319"/>
            <p:cNvSpPr>
              <a:spLocks noChangeArrowheads="1"/>
            </p:cNvSpPr>
            <p:nvPr/>
          </p:nvSpPr>
          <p:spPr bwMode="auto">
            <a:xfrm>
              <a:off x="3986" y="899"/>
              <a:ext cx="115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592" name="Rectangle 320"/>
            <p:cNvSpPr>
              <a:spLocks noChangeArrowheads="1"/>
            </p:cNvSpPr>
            <p:nvPr/>
          </p:nvSpPr>
          <p:spPr bwMode="auto">
            <a:xfrm>
              <a:off x="3978" y="891"/>
              <a:ext cx="115" cy="11"/>
            </a:xfrm>
            <a:prstGeom prst="rect">
              <a:avLst/>
            </a:prstGeom>
            <a:solidFill>
              <a:srgbClr val="FF663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54611" name="Group 339"/>
            <p:cNvGrpSpPr>
              <a:grpSpLocks/>
            </p:cNvGrpSpPr>
            <p:nvPr/>
          </p:nvGrpSpPr>
          <p:grpSpPr bwMode="auto">
            <a:xfrm>
              <a:off x="4284" y="1024"/>
              <a:ext cx="772" cy="725"/>
              <a:chOff x="4284" y="1024"/>
              <a:chExt cx="772" cy="725"/>
            </a:xfrm>
          </p:grpSpPr>
          <p:sp>
            <p:nvSpPr>
              <p:cNvPr id="54593" name="Freeform 321"/>
              <p:cNvSpPr>
                <a:spLocks/>
              </p:cNvSpPr>
              <p:nvPr/>
            </p:nvSpPr>
            <p:spPr bwMode="auto">
              <a:xfrm>
                <a:off x="4900" y="1335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94" name="Freeform 322"/>
              <p:cNvSpPr>
                <a:spLocks/>
              </p:cNvSpPr>
              <p:nvPr/>
            </p:nvSpPr>
            <p:spPr bwMode="auto">
              <a:xfrm>
                <a:off x="4794" y="1130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95" name="Freeform 323"/>
              <p:cNvSpPr>
                <a:spLocks/>
              </p:cNvSpPr>
              <p:nvPr/>
            </p:nvSpPr>
            <p:spPr bwMode="auto">
              <a:xfrm>
                <a:off x="4615" y="1024"/>
                <a:ext cx="110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0" y="146"/>
                  </a:cxn>
                  <a:cxn ang="0">
                    <a:pos x="55" y="0"/>
                  </a:cxn>
                </a:cxnLst>
                <a:rect l="0" t="0" r="r" b="b"/>
                <a:pathLst>
                  <a:path w="110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0" y="146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96" name="Freeform 324"/>
              <p:cNvSpPr>
                <a:spLocks/>
              </p:cNvSpPr>
              <p:nvPr/>
            </p:nvSpPr>
            <p:spPr bwMode="auto">
              <a:xfrm>
                <a:off x="4397" y="1130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97" name="Freeform 325"/>
              <p:cNvSpPr>
                <a:spLocks/>
              </p:cNvSpPr>
              <p:nvPr/>
            </p:nvSpPr>
            <p:spPr bwMode="auto">
              <a:xfrm>
                <a:off x="4284" y="1335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98" name="Freeform 326"/>
              <p:cNvSpPr>
                <a:spLocks/>
              </p:cNvSpPr>
              <p:nvPr/>
            </p:nvSpPr>
            <p:spPr bwMode="auto">
              <a:xfrm>
                <a:off x="4397" y="1503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599" name="Freeform 327"/>
              <p:cNvSpPr>
                <a:spLocks/>
              </p:cNvSpPr>
              <p:nvPr/>
            </p:nvSpPr>
            <p:spPr bwMode="auto">
              <a:xfrm>
                <a:off x="4615" y="1603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00" name="Freeform 328"/>
              <p:cNvSpPr>
                <a:spLocks/>
              </p:cNvSpPr>
              <p:nvPr/>
            </p:nvSpPr>
            <p:spPr bwMode="auto">
              <a:xfrm>
                <a:off x="4794" y="1503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01" name="Oval 329"/>
              <p:cNvSpPr>
                <a:spLocks noChangeArrowheads="1"/>
              </p:cNvSpPr>
              <p:nvPr/>
            </p:nvSpPr>
            <p:spPr bwMode="auto">
              <a:xfrm>
                <a:off x="4477" y="1205"/>
                <a:ext cx="386" cy="363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02" name="Freeform 330"/>
              <p:cNvSpPr>
                <a:spLocks/>
              </p:cNvSpPr>
              <p:nvPr/>
            </p:nvSpPr>
            <p:spPr bwMode="auto">
              <a:xfrm>
                <a:off x="4900" y="1335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03" name="Freeform 331"/>
              <p:cNvSpPr>
                <a:spLocks/>
              </p:cNvSpPr>
              <p:nvPr/>
            </p:nvSpPr>
            <p:spPr bwMode="auto">
              <a:xfrm>
                <a:off x="4794" y="1130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04" name="Freeform 332"/>
              <p:cNvSpPr>
                <a:spLocks/>
              </p:cNvSpPr>
              <p:nvPr/>
            </p:nvSpPr>
            <p:spPr bwMode="auto">
              <a:xfrm>
                <a:off x="4615" y="1024"/>
                <a:ext cx="110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0" y="146"/>
                  </a:cxn>
                  <a:cxn ang="0">
                    <a:pos x="55" y="0"/>
                  </a:cxn>
                </a:cxnLst>
                <a:rect l="0" t="0" r="r" b="b"/>
                <a:pathLst>
                  <a:path w="110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0" y="146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05" name="Freeform 333"/>
              <p:cNvSpPr>
                <a:spLocks/>
              </p:cNvSpPr>
              <p:nvPr/>
            </p:nvSpPr>
            <p:spPr bwMode="auto">
              <a:xfrm>
                <a:off x="4397" y="1130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06" name="Freeform 334"/>
              <p:cNvSpPr>
                <a:spLocks/>
              </p:cNvSpPr>
              <p:nvPr/>
            </p:nvSpPr>
            <p:spPr bwMode="auto">
              <a:xfrm>
                <a:off x="4284" y="1335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07" name="Freeform 335"/>
              <p:cNvSpPr>
                <a:spLocks/>
              </p:cNvSpPr>
              <p:nvPr/>
            </p:nvSpPr>
            <p:spPr bwMode="auto">
              <a:xfrm>
                <a:off x="4397" y="1503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08" name="Freeform 336"/>
              <p:cNvSpPr>
                <a:spLocks/>
              </p:cNvSpPr>
              <p:nvPr/>
            </p:nvSpPr>
            <p:spPr bwMode="auto">
              <a:xfrm>
                <a:off x="4615" y="1603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09" name="Freeform 337"/>
              <p:cNvSpPr>
                <a:spLocks/>
              </p:cNvSpPr>
              <p:nvPr/>
            </p:nvSpPr>
            <p:spPr bwMode="auto">
              <a:xfrm>
                <a:off x="4794" y="1503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10" name="Oval 338"/>
              <p:cNvSpPr>
                <a:spLocks noChangeArrowheads="1"/>
              </p:cNvSpPr>
              <p:nvPr/>
            </p:nvSpPr>
            <p:spPr bwMode="auto">
              <a:xfrm>
                <a:off x="4477" y="1205"/>
                <a:ext cx="386" cy="363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612" name="Rectangle 340"/>
            <p:cNvSpPr>
              <a:spLocks noChangeArrowheads="1"/>
            </p:cNvSpPr>
            <p:nvPr/>
          </p:nvSpPr>
          <p:spPr bwMode="auto">
            <a:xfrm>
              <a:off x="4619" y="1248"/>
              <a:ext cx="21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613" name="Rectangle 341"/>
            <p:cNvSpPr>
              <a:spLocks noChangeArrowheads="1"/>
            </p:cNvSpPr>
            <p:nvPr/>
          </p:nvSpPr>
          <p:spPr bwMode="auto">
            <a:xfrm>
              <a:off x="4612" y="1240"/>
              <a:ext cx="1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FF6633"/>
                  </a:solidFill>
                  <a:effectLst/>
                  <a:latin typeface="Comic Sans MS" pitchFamily="66" charset="0"/>
                  <a:hlinkClick r:id="rId10" action="ppaction://hlinksldjump"/>
                </a:rPr>
                <a:t>2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614" name="Rectangle 342"/>
            <p:cNvSpPr>
              <a:spLocks noChangeArrowheads="1"/>
            </p:cNvSpPr>
            <p:nvPr/>
          </p:nvSpPr>
          <p:spPr bwMode="auto">
            <a:xfrm>
              <a:off x="4619" y="1486"/>
              <a:ext cx="116" cy="1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615" name="Rectangle 343"/>
            <p:cNvSpPr>
              <a:spLocks noChangeArrowheads="1"/>
            </p:cNvSpPr>
            <p:nvPr/>
          </p:nvSpPr>
          <p:spPr bwMode="auto">
            <a:xfrm>
              <a:off x="4612" y="1478"/>
              <a:ext cx="115" cy="12"/>
            </a:xfrm>
            <a:prstGeom prst="rect">
              <a:avLst/>
            </a:prstGeom>
            <a:solidFill>
              <a:srgbClr val="FF663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54634" name="Group 362"/>
            <p:cNvGrpSpPr>
              <a:grpSpLocks/>
            </p:cNvGrpSpPr>
            <p:nvPr/>
          </p:nvGrpSpPr>
          <p:grpSpPr bwMode="auto">
            <a:xfrm>
              <a:off x="4375" y="2657"/>
              <a:ext cx="772" cy="725"/>
              <a:chOff x="4375" y="2657"/>
              <a:chExt cx="772" cy="725"/>
            </a:xfrm>
          </p:grpSpPr>
          <p:sp>
            <p:nvSpPr>
              <p:cNvPr id="54616" name="Freeform 344"/>
              <p:cNvSpPr>
                <a:spLocks/>
              </p:cNvSpPr>
              <p:nvPr/>
            </p:nvSpPr>
            <p:spPr bwMode="auto">
              <a:xfrm>
                <a:off x="4991" y="2968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17" name="Freeform 345"/>
              <p:cNvSpPr>
                <a:spLocks/>
              </p:cNvSpPr>
              <p:nvPr/>
            </p:nvSpPr>
            <p:spPr bwMode="auto">
              <a:xfrm>
                <a:off x="4885" y="2763"/>
                <a:ext cx="149" cy="14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0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0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0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18" name="Freeform 346"/>
              <p:cNvSpPr>
                <a:spLocks/>
              </p:cNvSpPr>
              <p:nvPr/>
            </p:nvSpPr>
            <p:spPr bwMode="auto">
              <a:xfrm>
                <a:off x="4705" y="2657"/>
                <a:ext cx="111" cy="146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6" y="0"/>
                  </a:cxn>
                </a:cxnLst>
                <a:rect l="0" t="0" r="r" b="b"/>
                <a:pathLst>
                  <a:path w="111" h="146">
                    <a:moveTo>
                      <a:pt x="56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19" name="Freeform 347"/>
              <p:cNvSpPr>
                <a:spLocks/>
              </p:cNvSpPr>
              <p:nvPr/>
            </p:nvSpPr>
            <p:spPr bwMode="auto">
              <a:xfrm>
                <a:off x="4488" y="2763"/>
                <a:ext cx="149" cy="1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0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0">
                    <a:moveTo>
                      <a:pt x="0" y="0"/>
                    </a:moveTo>
                    <a:lnTo>
                      <a:pt x="71" y="140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20" name="Freeform 348"/>
              <p:cNvSpPr>
                <a:spLocks/>
              </p:cNvSpPr>
              <p:nvPr/>
            </p:nvSpPr>
            <p:spPr bwMode="auto">
              <a:xfrm>
                <a:off x="4375" y="2968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21" name="Freeform 349"/>
              <p:cNvSpPr>
                <a:spLocks/>
              </p:cNvSpPr>
              <p:nvPr/>
            </p:nvSpPr>
            <p:spPr bwMode="auto">
              <a:xfrm>
                <a:off x="4488" y="3136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22" name="Freeform 350"/>
              <p:cNvSpPr>
                <a:spLocks/>
              </p:cNvSpPr>
              <p:nvPr/>
            </p:nvSpPr>
            <p:spPr bwMode="auto">
              <a:xfrm>
                <a:off x="4705" y="3236"/>
                <a:ext cx="111" cy="146"/>
              </a:xfrm>
              <a:custGeom>
                <a:avLst/>
                <a:gdLst/>
                <a:ahLst/>
                <a:cxnLst>
                  <a:cxn ang="0">
                    <a:pos x="56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6" y="146"/>
                  </a:cxn>
                </a:cxnLst>
                <a:rect l="0" t="0" r="r" b="b"/>
                <a:pathLst>
                  <a:path w="111" h="146">
                    <a:moveTo>
                      <a:pt x="56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6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23" name="Freeform 351"/>
              <p:cNvSpPr>
                <a:spLocks/>
              </p:cNvSpPr>
              <p:nvPr/>
            </p:nvSpPr>
            <p:spPr bwMode="auto">
              <a:xfrm>
                <a:off x="4885" y="3136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24" name="Oval 352"/>
              <p:cNvSpPr>
                <a:spLocks noChangeArrowheads="1"/>
              </p:cNvSpPr>
              <p:nvPr/>
            </p:nvSpPr>
            <p:spPr bwMode="auto">
              <a:xfrm>
                <a:off x="4568" y="2838"/>
                <a:ext cx="386" cy="363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25" name="Freeform 353"/>
              <p:cNvSpPr>
                <a:spLocks/>
              </p:cNvSpPr>
              <p:nvPr/>
            </p:nvSpPr>
            <p:spPr bwMode="auto">
              <a:xfrm>
                <a:off x="4991" y="2968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26" name="Freeform 354"/>
              <p:cNvSpPr>
                <a:spLocks/>
              </p:cNvSpPr>
              <p:nvPr/>
            </p:nvSpPr>
            <p:spPr bwMode="auto">
              <a:xfrm>
                <a:off x="4885" y="2763"/>
                <a:ext cx="149" cy="14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0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0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0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27" name="Freeform 355"/>
              <p:cNvSpPr>
                <a:spLocks/>
              </p:cNvSpPr>
              <p:nvPr/>
            </p:nvSpPr>
            <p:spPr bwMode="auto">
              <a:xfrm>
                <a:off x="4705" y="2657"/>
                <a:ext cx="111" cy="146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6" y="0"/>
                  </a:cxn>
                </a:cxnLst>
                <a:rect l="0" t="0" r="r" b="b"/>
                <a:pathLst>
                  <a:path w="111" h="146">
                    <a:moveTo>
                      <a:pt x="56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6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28" name="Freeform 356"/>
              <p:cNvSpPr>
                <a:spLocks/>
              </p:cNvSpPr>
              <p:nvPr/>
            </p:nvSpPr>
            <p:spPr bwMode="auto">
              <a:xfrm>
                <a:off x="4488" y="2763"/>
                <a:ext cx="149" cy="1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0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0">
                    <a:moveTo>
                      <a:pt x="0" y="0"/>
                    </a:moveTo>
                    <a:lnTo>
                      <a:pt x="71" y="140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29" name="Freeform 357"/>
              <p:cNvSpPr>
                <a:spLocks/>
              </p:cNvSpPr>
              <p:nvPr/>
            </p:nvSpPr>
            <p:spPr bwMode="auto">
              <a:xfrm>
                <a:off x="4375" y="2968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30" name="Freeform 358"/>
              <p:cNvSpPr>
                <a:spLocks/>
              </p:cNvSpPr>
              <p:nvPr/>
            </p:nvSpPr>
            <p:spPr bwMode="auto">
              <a:xfrm>
                <a:off x="4488" y="3136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31" name="Freeform 359"/>
              <p:cNvSpPr>
                <a:spLocks/>
              </p:cNvSpPr>
              <p:nvPr/>
            </p:nvSpPr>
            <p:spPr bwMode="auto">
              <a:xfrm>
                <a:off x="4705" y="3236"/>
                <a:ext cx="111" cy="146"/>
              </a:xfrm>
              <a:custGeom>
                <a:avLst/>
                <a:gdLst/>
                <a:ahLst/>
                <a:cxnLst>
                  <a:cxn ang="0">
                    <a:pos x="56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6" y="146"/>
                  </a:cxn>
                </a:cxnLst>
                <a:rect l="0" t="0" r="r" b="b"/>
                <a:pathLst>
                  <a:path w="111" h="146">
                    <a:moveTo>
                      <a:pt x="56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6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32" name="Freeform 360"/>
              <p:cNvSpPr>
                <a:spLocks/>
              </p:cNvSpPr>
              <p:nvPr/>
            </p:nvSpPr>
            <p:spPr bwMode="auto">
              <a:xfrm>
                <a:off x="4885" y="3136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33" name="Oval 361"/>
              <p:cNvSpPr>
                <a:spLocks noChangeArrowheads="1"/>
              </p:cNvSpPr>
              <p:nvPr/>
            </p:nvSpPr>
            <p:spPr bwMode="auto">
              <a:xfrm>
                <a:off x="4568" y="2838"/>
                <a:ext cx="386" cy="363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635" name="Rectangle 363"/>
            <p:cNvSpPr>
              <a:spLocks noChangeArrowheads="1"/>
            </p:cNvSpPr>
            <p:nvPr/>
          </p:nvSpPr>
          <p:spPr bwMode="auto">
            <a:xfrm>
              <a:off x="4711" y="2884"/>
              <a:ext cx="21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636" name="Rectangle 364"/>
            <p:cNvSpPr>
              <a:spLocks noChangeArrowheads="1"/>
            </p:cNvSpPr>
            <p:nvPr/>
          </p:nvSpPr>
          <p:spPr bwMode="auto">
            <a:xfrm>
              <a:off x="4704" y="2876"/>
              <a:ext cx="1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996600"/>
                  </a:solidFill>
                  <a:effectLst/>
                  <a:latin typeface="Comic Sans MS" pitchFamily="66" charset="0"/>
                  <a:hlinkClick r:id="rId11" action="ppaction://hlinksldjump"/>
                </a:rPr>
                <a:t>4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655" name="Group 383"/>
            <p:cNvGrpSpPr>
              <a:grpSpLocks/>
            </p:cNvGrpSpPr>
            <p:nvPr/>
          </p:nvGrpSpPr>
          <p:grpSpPr bwMode="auto">
            <a:xfrm>
              <a:off x="3694" y="3292"/>
              <a:ext cx="772" cy="725"/>
              <a:chOff x="3694" y="3292"/>
              <a:chExt cx="772" cy="725"/>
            </a:xfrm>
          </p:grpSpPr>
          <p:sp>
            <p:nvSpPr>
              <p:cNvPr id="54637" name="Freeform 365"/>
              <p:cNvSpPr>
                <a:spLocks/>
              </p:cNvSpPr>
              <p:nvPr/>
            </p:nvSpPr>
            <p:spPr bwMode="auto">
              <a:xfrm>
                <a:off x="4310" y="3603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38" name="Freeform 366"/>
              <p:cNvSpPr>
                <a:spLocks/>
              </p:cNvSpPr>
              <p:nvPr/>
            </p:nvSpPr>
            <p:spPr bwMode="auto">
              <a:xfrm>
                <a:off x="4204" y="3398"/>
                <a:ext cx="149" cy="14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0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0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0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39" name="Freeform 367"/>
              <p:cNvSpPr>
                <a:spLocks/>
              </p:cNvSpPr>
              <p:nvPr/>
            </p:nvSpPr>
            <p:spPr bwMode="auto">
              <a:xfrm>
                <a:off x="4025" y="3292"/>
                <a:ext cx="111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5" y="0"/>
                  </a:cxn>
                </a:cxnLst>
                <a:rect l="0" t="0" r="r" b="b"/>
                <a:pathLst>
                  <a:path w="111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40" name="Freeform 368"/>
              <p:cNvSpPr>
                <a:spLocks/>
              </p:cNvSpPr>
              <p:nvPr/>
            </p:nvSpPr>
            <p:spPr bwMode="auto">
              <a:xfrm>
                <a:off x="3807" y="3398"/>
                <a:ext cx="149" cy="1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0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0">
                    <a:moveTo>
                      <a:pt x="0" y="0"/>
                    </a:moveTo>
                    <a:lnTo>
                      <a:pt x="71" y="140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41" name="Freeform 369"/>
              <p:cNvSpPr>
                <a:spLocks/>
              </p:cNvSpPr>
              <p:nvPr/>
            </p:nvSpPr>
            <p:spPr bwMode="auto">
              <a:xfrm>
                <a:off x="3694" y="3603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42" name="Freeform 370"/>
              <p:cNvSpPr>
                <a:spLocks/>
              </p:cNvSpPr>
              <p:nvPr/>
            </p:nvSpPr>
            <p:spPr bwMode="auto">
              <a:xfrm>
                <a:off x="3807" y="3771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43" name="Freeform 371"/>
              <p:cNvSpPr>
                <a:spLocks/>
              </p:cNvSpPr>
              <p:nvPr/>
            </p:nvSpPr>
            <p:spPr bwMode="auto">
              <a:xfrm>
                <a:off x="4025" y="3871"/>
                <a:ext cx="111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1" h="146">
                    <a:moveTo>
                      <a:pt x="55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44" name="Freeform 372"/>
              <p:cNvSpPr>
                <a:spLocks/>
              </p:cNvSpPr>
              <p:nvPr/>
            </p:nvSpPr>
            <p:spPr bwMode="auto">
              <a:xfrm>
                <a:off x="4204" y="3771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45" name="Oval 373"/>
              <p:cNvSpPr>
                <a:spLocks noChangeArrowheads="1"/>
              </p:cNvSpPr>
              <p:nvPr/>
            </p:nvSpPr>
            <p:spPr bwMode="auto">
              <a:xfrm>
                <a:off x="3887" y="3473"/>
                <a:ext cx="386" cy="363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46" name="Freeform 374"/>
              <p:cNvSpPr>
                <a:spLocks/>
              </p:cNvSpPr>
              <p:nvPr/>
            </p:nvSpPr>
            <p:spPr bwMode="auto">
              <a:xfrm>
                <a:off x="4310" y="3603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47" name="Freeform 375"/>
              <p:cNvSpPr>
                <a:spLocks/>
              </p:cNvSpPr>
              <p:nvPr/>
            </p:nvSpPr>
            <p:spPr bwMode="auto">
              <a:xfrm>
                <a:off x="4204" y="3398"/>
                <a:ext cx="149" cy="14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0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0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0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48" name="Freeform 376"/>
              <p:cNvSpPr>
                <a:spLocks/>
              </p:cNvSpPr>
              <p:nvPr/>
            </p:nvSpPr>
            <p:spPr bwMode="auto">
              <a:xfrm>
                <a:off x="4025" y="3292"/>
                <a:ext cx="111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1" y="146"/>
                  </a:cxn>
                  <a:cxn ang="0">
                    <a:pos x="55" y="0"/>
                  </a:cxn>
                </a:cxnLst>
                <a:rect l="0" t="0" r="r" b="b"/>
                <a:pathLst>
                  <a:path w="111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1" y="146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49" name="Freeform 377"/>
              <p:cNvSpPr>
                <a:spLocks/>
              </p:cNvSpPr>
              <p:nvPr/>
            </p:nvSpPr>
            <p:spPr bwMode="auto">
              <a:xfrm>
                <a:off x="3807" y="3398"/>
                <a:ext cx="149" cy="1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0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0">
                    <a:moveTo>
                      <a:pt x="0" y="0"/>
                    </a:moveTo>
                    <a:lnTo>
                      <a:pt x="71" y="140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50" name="Freeform 378"/>
              <p:cNvSpPr>
                <a:spLocks/>
              </p:cNvSpPr>
              <p:nvPr/>
            </p:nvSpPr>
            <p:spPr bwMode="auto">
              <a:xfrm>
                <a:off x="3694" y="3603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51" name="Freeform 379"/>
              <p:cNvSpPr>
                <a:spLocks/>
              </p:cNvSpPr>
              <p:nvPr/>
            </p:nvSpPr>
            <p:spPr bwMode="auto">
              <a:xfrm>
                <a:off x="3807" y="3771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52" name="Freeform 380"/>
              <p:cNvSpPr>
                <a:spLocks/>
              </p:cNvSpPr>
              <p:nvPr/>
            </p:nvSpPr>
            <p:spPr bwMode="auto">
              <a:xfrm>
                <a:off x="4025" y="3871"/>
                <a:ext cx="111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1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1" h="146">
                    <a:moveTo>
                      <a:pt x="55" y="146"/>
                    </a:moveTo>
                    <a:lnTo>
                      <a:pt x="111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53" name="Freeform 381"/>
              <p:cNvSpPr>
                <a:spLocks/>
              </p:cNvSpPr>
              <p:nvPr/>
            </p:nvSpPr>
            <p:spPr bwMode="auto">
              <a:xfrm>
                <a:off x="4204" y="3771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54" name="Oval 382"/>
              <p:cNvSpPr>
                <a:spLocks noChangeArrowheads="1"/>
              </p:cNvSpPr>
              <p:nvPr/>
            </p:nvSpPr>
            <p:spPr bwMode="auto">
              <a:xfrm>
                <a:off x="3887" y="3473"/>
                <a:ext cx="386" cy="363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656" name="Rectangle 384"/>
            <p:cNvSpPr>
              <a:spLocks noChangeArrowheads="1"/>
            </p:cNvSpPr>
            <p:nvPr/>
          </p:nvSpPr>
          <p:spPr bwMode="auto">
            <a:xfrm>
              <a:off x="4032" y="3518"/>
              <a:ext cx="21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657" name="Rectangle 385"/>
            <p:cNvSpPr>
              <a:spLocks noChangeArrowheads="1"/>
            </p:cNvSpPr>
            <p:nvPr/>
          </p:nvSpPr>
          <p:spPr bwMode="auto">
            <a:xfrm>
              <a:off x="4024" y="3510"/>
              <a:ext cx="1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Comic Sans MS" pitchFamily="66" charset="0"/>
                  <a:hlinkClick r:id="rId12" action="ppaction://hlinksldjump"/>
                </a:rPr>
                <a:t>5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676" name="Group 404"/>
            <p:cNvGrpSpPr>
              <a:grpSpLocks/>
            </p:cNvGrpSpPr>
            <p:nvPr/>
          </p:nvGrpSpPr>
          <p:grpSpPr bwMode="auto">
            <a:xfrm>
              <a:off x="1699" y="389"/>
              <a:ext cx="772" cy="725"/>
              <a:chOff x="1699" y="389"/>
              <a:chExt cx="772" cy="725"/>
            </a:xfrm>
          </p:grpSpPr>
          <p:sp>
            <p:nvSpPr>
              <p:cNvPr id="54658" name="Freeform 386"/>
              <p:cNvSpPr>
                <a:spLocks/>
              </p:cNvSpPr>
              <p:nvPr/>
            </p:nvSpPr>
            <p:spPr bwMode="auto">
              <a:xfrm>
                <a:off x="2315" y="700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59" name="Freeform 387"/>
              <p:cNvSpPr>
                <a:spLocks/>
              </p:cNvSpPr>
              <p:nvPr/>
            </p:nvSpPr>
            <p:spPr bwMode="auto">
              <a:xfrm>
                <a:off x="2209" y="495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60" name="Freeform 388"/>
              <p:cNvSpPr>
                <a:spLocks/>
              </p:cNvSpPr>
              <p:nvPr/>
            </p:nvSpPr>
            <p:spPr bwMode="auto">
              <a:xfrm>
                <a:off x="2030" y="389"/>
                <a:ext cx="110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0" y="146"/>
                  </a:cxn>
                  <a:cxn ang="0">
                    <a:pos x="55" y="0"/>
                  </a:cxn>
                </a:cxnLst>
                <a:rect l="0" t="0" r="r" b="b"/>
                <a:pathLst>
                  <a:path w="110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0" y="146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61" name="Freeform 389"/>
              <p:cNvSpPr>
                <a:spLocks/>
              </p:cNvSpPr>
              <p:nvPr/>
            </p:nvSpPr>
            <p:spPr bwMode="auto">
              <a:xfrm>
                <a:off x="1812" y="495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62" name="Freeform 390"/>
              <p:cNvSpPr>
                <a:spLocks/>
              </p:cNvSpPr>
              <p:nvPr/>
            </p:nvSpPr>
            <p:spPr bwMode="auto">
              <a:xfrm>
                <a:off x="1699" y="700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63" name="Freeform 391"/>
              <p:cNvSpPr>
                <a:spLocks/>
              </p:cNvSpPr>
              <p:nvPr/>
            </p:nvSpPr>
            <p:spPr bwMode="auto">
              <a:xfrm>
                <a:off x="1812" y="868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64" name="Freeform 392"/>
              <p:cNvSpPr>
                <a:spLocks/>
              </p:cNvSpPr>
              <p:nvPr/>
            </p:nvSpPr>
            <p:spPr bwMode="auto">
              <a:xfrm>
                <a:off x="2030" y="968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65" name="Freeform 393"/>
              <p:cNvSpPr>
                <a:spLocks/>
              </p:cNvSpPr>
              <p:nvPr/>
            </p:nvSpPr>
            <p:spPr bwMode="auto">
              <a:xfrm>
                <a:off x="2209" y="868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66" name="Oval 394"/>
              <p:cNvSpPr>
                <a:spLocks noChangeArrowheads="1"/>
              </p:cNvSpPr>
              <p:nvPr/>
            </p:nvSpPr>
            <p:spPr bwMode="auto">
              <a:xfrm>
                <a:off x="1892" y="570"/>
                <a:ext cx="386" cy="363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67" name="Freeform 395"/>
              <p:cNvSpPr>
                <a:spLocks/>
              </p:cNvSpPr>
              <p:nvPr/>
            </p:nvSpPr>
            <p:spPr bwMode="auto">
              <a:xfrm>
                <a:off x="2315" y="700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68" name="Freeform 396"/>
              <p:cNvSpPr>
                <a:spLocks/>
              </p:cNvSpPr>
              <p:nvPr/>
            </p:nvSpPr>
            <p:spPr bwMode="auto">
              <a:xfrm>
                <a:off x="2209" y="495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69" name="Freeform 397"/>
              <p:cNvSpPr>
                <a:spLocks/>
              </p:cNvSpPr>
              <p:nvPr/>
            </p:nvSpPr>
            <p:spPr bwMode="auto">
              <a:xfrm>
                <a:off x="2030" y="389"/>
                <a:ext cx="110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0" y="146"/>
                  </a:cxn>
                  <a:cxn ang="0">
                    <a:pos x="55" y="0"/>
                  </a:cxn>
                </a:cxnLst>
                <a:rect l="0" t="0" r="r" b="b"/>
                <a:pathLst>
                  <a:path w="110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0" y="146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70" name="Freeform 398"/>
              <p:cNvSpPr>
                <a:spLocks/>
              </p:cNvSpPr>
              <p:nvPr/>
            </p:nvSpPr>
            <p:spPr bwMode="auto">
              <a:xfrm>
                <a:off x="1812" y="495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71" name="Freeform 399"/>
              <p:cNvSpPr>
                <a:spLocks/>
              </p:cNvSpPr>
              <p:nvPr/>
            </p:nvSpPr>
            <p:spPr bwMode="auto">
              <a:xfrm>
                <a:off x="1699" y="700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72" name="Freeform 400"/>
              <p:cNvSpPr>
                <a:spLocks/>
              </p:cNvSpPr>
              <p:nvPr/>
            </p:nvSpPr>
            <p:spPr bwMode="auto">
              <a:xfrm>
                <a:off x="1812" y="868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73" name="Freeform 401"/>
              <p:cNvSpPr>
                <a:spLocks/>
              </p:cNvSpPr>
              <p:nvPr/>
            </p:nvSpPr>
            <p:spPr bwMode="auto">
              <a:xfrm>
                <a:off x="2030" y="968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74" name="Freeform 402"/>
              <p:cNvSpPr>
                <a:spLocks/>
              </p:cNvSpPr>
              <p:nvPr/>
            </p:nvSpPr>
            <p:spPr bwMode="auto">
              <a:xfrm>
                <a:off x="2209" y="868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75" name="Oval 403"/>
              <p:cNvSpPr>
                <a:spLocks noChangeArrowheads="1"/>
              </p:cNvSpPr>
              <p:nvPr/>
            </p:nvSpPr>
            <p:spPr bwMode="auto">
              <a:xfrm>
                <a:off x="1892" y="570"/>
                <a:ext cx="386" cy="363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677" name="Rectangle 405"/>
            <p:cNvSpPr>
              <a:spLocks noChangeArrowheads="1"/>
            </p:cNvSpPr>
            <p:nvPr/>
          </p:nvSpPr>
          <p:spPr bwMode="auto">
            <a:xfrm>
              <a:off x="1978" y="615"/>
              <a:ext cx="330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11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678" name="Rectangle 406"/>
            <p:cNvSpPr>
              <a:spLocks noChangeArrowheads="1"/>
            </p:cNvSpPr>
            <p:nvPr/>
          </p:nvSpPr>
          <p:spPr bwMode="auto">
            <a:xfrm>
              <a:off x="1970" y="607"/>
              <a:ext cx="2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Comic Sans MS" pitchFamily="66" charset="0"/>
                  <a:hlinkClick r:id="rId13" action="ppaction://hlinksldjump"/>
                </a:rPr>
                <a:t>11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697" name="Group 425"/>
            <p:cNvGrpSpPr>
              <a:grpSpLocks/>
            </p:cNvGrpSpPr>
            <p:nvPr/>
          </p:nvGrpSpPr>
          <p:grpSpPr bwMode="auto">
            <a:xfrm>
              <a:off x="1653" y="3383"/>
              <a:ext cx="772" cy="725"/>
              <a:chOff x="1653" y="3383"/>
              <a:chExt cx="772" cy="725"/>
            </a:xfrm>
          </p:grpSpPr>
          <p:sp>
            <p:nvSpPr>
              <p:cNvPr id="54679" name="Freeform 407"/>
              <p:cNvSpPr>
                <a:spLocks/>
              </p:cNvSpPr>
              <p:nvPr/>
            </p:nvSpPr>
            <p:spPr bwMode="auto">
              <a:xfrm>
                <a:off x="2269" y="3694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80" name="Freeform 408"/>
              <p:cNvSpPr>
                <a:spLocks/>
              </p:cNvSpPr>
              <p:nvPr/>
            </p:nvSpPr>
            <p:spPr bwMode="auto">
              <a:xfrm>
                <a:off x="2163" y="3489"/>
                <a:ext cx="149" cy="14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0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0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0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81" name="Freeform 409"/>
              <p:cNvSpPr>
                <a:spLocks/>
              </p:cNvSpPr>
              <p:nvPr/>
            </p:nvSpPr>
            <p:spPr bwMode="auto">
              <a:xfrm>
                <a:off x="1984" y="3383"/>
                <a:ext cx="110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0" y="146"/>
                  </a:cxn>
                  <a:cxn ang="0">
                    <a:pos x="55" y="0"/>
                  </a:cxn>
                </a:cxnLst>
                <a:rect l="0" t="0" r="r" b="b"/>
                <a:pathLst>
                  <a:path w="110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0" y="146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82" name="Freeform 410"/>
              <p:cNvSpPr>
                <a:spLocks/>
              </p:cNvSpPr>
              <p:nvPr/>
            </p:nvSpPr>
            <p:spPr bwMode="auto">
              <a:xfrm>
                <a:off x="1766" y="3489"/>
                <a:ext cx="150" cy="1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0"/>
                  </a:cxn>
                  <a:cxn ang="0">
                    <a:pos x="150" y="67"/>
                  </a:cxn>
                  <a:cxn ang="0">
                    <a:pos x="0" y="0"/>
                  </a:cxn>
                </a:cxnLst>
                <a:rect l="0" t="0" r="r" b="b"/>
                <a:pathLst>
                  <a:path w="150" h="140">
                    <a:moveTo>
                      <a:pt x="0" y="0"/>
                    </a:moveTo>
                    <a:lnTo>
                      <a:pt x="71" y="140"/>
                    </a:lnTo>
                    <a:lnTo>
                      <a:pt x="15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83" name="Freeform 411"/>
              <p:cNvSpPr>
                <a:spLocks/>
              </p:cNvSpPr>
              <p:nvPr/>
            </p:nvSpPr>
            <p:spPr bwMode="auto">
              <a:xfrm>
                <a:off x="1653" y="3694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84" name="Freeform 412"/>
              <p:cNvSpPr>
                <a:spLocks/>
              </p:cNvSpPr>
              <p:nvPr/>
            </p:nvSpPr>
            <p:spPr bwMode="auto">
              <a:xfrm>
                <a:off x="1766" y="3862"/>
                <a:ext cx="150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50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50" h="140">
                    <a:moveTo>
                      <a:pt x="0" y="140"/>
                    </a:moveTo>
                    <a:lnTo>
                      <a:pt x="150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85" name="Freeform 413"/>
              <p:cNvSpPr>
                <a:spLocks/>
              </p:cNvSpPr>
              <p:nvPr/>
            </p:nvSpPr>
            <p:spPr bwMode="auto">
              <a:xfrm>
                <a:off x="1984" y="3962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86" name="Freeform 414"/>
              <p:cNvSpPr>
                <a:spLocks/>
              </p:cNvSpPr>
              <p:nvPr/>
            </p:nvSpPr>
            <p:spPr bwMode="auto">
              <a:xfrm>
                <a:off x="2163" y="3862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87" name="Oval 415"/>
              <p:cNvSpPr>
                <a:spLocks noChangeArrowheads="1"/>
              </p:cNvSpPr>
              <p:nvPr/>
            </p:nvSpPr>
            <p:spPr bwMode="auto">
              <a:xfrm>
                <a:off x="1846" y="3564"/>
                <a:ext cx="386" cy="363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88" name="Freeform 416"/>
              <p:cNvSpPr>
                <a:spLocks/>
              </p:cNvSpPr>
              <p:nvPr/>
            </p:nvSpPr>
            <p:spPr bwMode="auto">
              <a:xfrm>
                <a:off x="2269" y="3694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89" name="Freeform 417"/>
              <p:cNvSpPr>
                <a:spLocks/>
              </p:cNvSpPr>
              <p:nvPr/>
            </p:nvSpPr>
            <p:spPr bwMode="auto">
              <a:xfrm>
                <a:off x="2163" y="3489"/>
                <a:ext cx="149" cy="14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0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0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0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90" name="Freeform 418"/>
              <p:cNvSpPr>
                <a:spLocks/>
              </p:cNvSpPr>
              <p:nvPr/>
            </p:nvSpPr>
            <p:spPr bwMode="auto">
              <a:xfrm>
                <a:off x="1984" y="3383"/>
                <a:ext cx="110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0" y="146"/>
                  </a:cxn>
                  <a:cxn ang="0">
                    <a:pos x="55" y="0"/>
                  </a:cxn>
                </a:cxnLst>
                <a:rect l="0" t="0" r="r" b="b"/>
                <a:pathLst>
                  <a:path w="110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0" y="146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91" name="Freeform 419"/>
              <p:cNvSpPr>
                <a:spLocks/>
              </p:cNvSpPr>
              <p:nvPr/>
            </p:nvSpPr>
            <p:spPr bwMode="auto">
              <a:xfrm>
                <a:off x="1766" y="3489"/>
                <a:ext cx="150" cy="1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0"/>
                  </a:cxn>
                  <a:cxn ang="0">
                    <a:pos x="150" y="67"/>
                  </a:cxn>
                  <a:cxn ang="0">
                    <a:pos x="0" y="0"/>
                  </a:cxn>
                </a:cxnLst>
                <a:rect l="0" t="0" r="r" b="b"/>
                <a:pathLst>
                  <a:path w="150" h="140">
                    <a:moveTo>
                      <a:pt x="0" y="0"/>
                    </a:moveTo>
                    <a:lnTo>
                      <a:pt x="71" y="140"/>
                    </a:lnTo>
                    <a:lnTo>
                      <a:pt x="150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92" name="Freeform 420"/>
              <p:cNvSpPr>
                <a:spLocks/>
              </p:cNvSpPr>
              <p:nvPr/>
            </p:nvSpPr>
            <p:spPr bwMode="auto">
              <a:xfrm>
                <a:off x="1653" y="3694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93" name="Freeform 421"/>
              <p:cNvSpPr>
                <a:spLocks/>
              </p:cNvSpPr>
              <p:nvPr/>
            </p:nvSpPr>
            <p:spPr bwMode="auto">
              <a:xfrm>
                <a:off x="1766" y="3862"/>
                <a:ext cx="150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50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50" h="140">
                    <a:moveTo>
                      <a:pt x="0" y="140"/>
                    </a:moveTo>
                    <a:lnTo>
                      <a:pt x="150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94" name="Freeform 422"/>
              <p:cNvSpPr>
                <a:spLocks/>
              </p:cNvSpPr>
              <p:nvPr/>
            </p:nvSpPr>
            <p:spPr bwMode="auto">
              <a:xfrm>
                <a:off x="1984" y="3962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95" name="Freeform 423"/>
              <p:cNvSpPr>
                <a:spLocks/>
              </p:cNvSpPr>
              <p:nvPr/>
            </p:nvSpPr>
            <p:spPr bwMode="auto">
              <a:xfrm>
                <a:off x="2163" y="3862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696" name="Oval 424"/>
              <p:cNvSpPr>
                <a:spLocks noChangeArrowheads="1"/>
              </p:cNvSpPr>
              <p:nvPr/>
            </p:nvSpPr>
            <p:spPr bwMode="auto">
              <a:xfrm>
                <a:off x="1846" y="3564"/>
                <a:ext cx="386" cy="363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698" name="Rectangle 426"/>
            <p:cNvSpPr>
              <a:spLocks noChangeArrowheads="1"/>
            </p:cNvSpPr>
            <p:nvPr/>
          </p:nvSpPr>
          <p:spPr bwMode="auto">
            <a:xfrm>
              <a:off x="1989" y="3610"/>
              <a:ext cx="21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699" name="Rectangle 427"/>
            <p:cNvSpPr>
              <a:spLocks noChangeArrowheads="1"/>
            </p:cNvSpPr>
            <p:nvPr/>
          </p:nvSpPr>
          <p:spPr bwMode="auto">
            <a:xfrm>
              <a:off x="1981" y="3602"/>
              <a:ext cx="11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Comic Sans MS" pitchFamily="66" charset="0"/>
                  <a:hlinkClick r:id="rId14" action="ppaction://hlinksldjump"/>
                </a:rPr>
                <a:t>7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718" name="Group 446"/>
            <p:cNvGrpSpPr>
              <a:grpSpLocks/>
            </p:cNvGrpSpPr>
            <p:nvPr/>
          </p:nvGrpSpPr>
          <p:grpSpPr bwMode="auto">
            <a:xfrm>
              <a:off x="1064" y="979"/>
              <a:ext cx="772" cy="725"/>
              <a:chOff x="1064" y="979"/>
              <a:chExt cx="772" cy="725"/>
            </a:xfrm>
          </p:grpSpPr>
          <p:sp>
            <p:nvSpPr>
              <p:cNvPr id="54700" name="Freeform 428"/>
              <p:cNvSpPr>
                <a:spLocks/>
              </p:cNvSpPr>
              <p:nvPr/>
            </p:nvSpPr>
            <p:spPr bwMode="auto">
              <a:xfrm>
                <a:off x="1680" y="1290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01" name="Freeform 429"/>
              <p:cNvSpPr>
                <a:spLocks/>
              </p:cNvSpPr>
              <p:nvPr/>
            </p:nvSpPr>
            <p:spPr bwMode="auto">
              <a:xfrm>
                <a:off x="1574" y="1085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02" name="Freeform 430"/>
              <p:cNvSpPr>
                <a:spLocks/>
              </p:cNvSpPr>
              <p:nvPr/>
            </p:nvSpPr>
            <p:spPr bwMode="auto">
              <a:xfrm>
                <a:off x="1395" y="979"/>
                <a:ext cx="110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0" y="146"/>
                  </a:cxn>
                  <a:cxn ang="0">
                    <a:pos x="55" y="0"/>
                  </a:cxn>
                </a:cxnLst>
                <a:rect l="0" t="0" r="r" b="b"/>
                <a:pathLst>
                  <a:path w="110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0" y="146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03" name="Freeform 431"/>
              <p:cNvSpPr>
                <a:spLocks/>
              </p:cNvSpPr>
              <p:nvPr/>
            </p:nvSpPr>
            <p:spPr bwMode="auto">
              <a:xfrm>
                <a:off x="1177" y="1085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04" name="Freeform 432"/>
              <p:cNvSpPr>
                <a:spLocks/>
              </p:cNvSpPr>
              <p:nvPr/>
            </p:nvSpPr>
            <p:spPr bwMode="auto">
              <a:xfrm>
                <a:off x="1064" y="1290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05" name="Freeform 433"/>
              <p:cNvSpPr>
                <a:spLocks/>
              </p:cNvSpPr>
              <p:nvPr/>
            </p:nvSpPr>
            <p:spPr bwMode="auto">
              <a:xfrm>
                <a:off x="1177" y="1458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06" name="Freeform 434"/>
              <p:cNvSpPr>
                <a:spLocks/>
              </p:cNvSpPr>
              <p:nvPr/>
            </p:nvSpPr>
            <p:spPr bwMode="auto">
              <a:xfrm>
                <a:off x="1395" y="1558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07" name="Freeform 435"/>
              <p:cNvSpPr>
                <a:spLocks/>
              </p:cNvSpPr>
              <p:nvPr/>
            </p:nvSpPr>
            <p:spPr bwMode="auto">
              <a:xfrm>
                <a:off x="1574" y="1458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08" name="Oval 436"/>
              <p:cNvSpPr>
                <a:spLocks noChangeArrowheads="1"/>
              </p:cNvSpPr>
              <p:nvPr/>
            </p:nvSpPr>
            <p:spPr bwMode="auto">
              <a:xfrm>
                <a:off x="1257" y="1160"/>
                <a:ext cx="386" cy="363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09" name="Freeform 437"/>
              <p:cNvSpPr>
                <a:spLocks/>
              </p:cNvSpPr>
              <p:nvPr/>
            </p:nvSpPr>
            <p:spPr bwMode="auto">
              <a:xfrm>
                <a:off x="1680" y="1290"/>
                <a:ext cx="156" cy="104"/>
              </a:xfrm>
              <a:custGeom>
                <a:avLst/>
                <a:gdLst/>
                <a:ahLst/>
                <a:cxnLst>
                  <a:cxn ang="0">
                    <a:pos x="156" y="52"/>
                  </a:cxn>
                  <a:cxn ang="0">
                    <a:pos x="0" y="0"/>
                  </a:cxn>
                  <a:cxn ang="0">
                    <a:pos x="0" y="104"/>
                  </a:cxn>
                  <a:cxn ang="0">
                    <a:pos x="156" y="52"/>
                  </a:cxn>
                </a:cxnLst>
                <a:rect l="0" t="0" r="r" b="b"/>
                <a:pathLst>
                  <a:path w="156" h="104">
                    <a:moveTo>
                      <a:pt x="156" y="52"/>
                    </a:moveTo>
                    <a:lnTo>
                      <a:pt x="0" y="0"/>
                    </a:lnTo>
                    <a:lnTo>
                      <a:pt x="0" y="104"/>
                    </a:lnTo>
                    <a:lnTo>
                      <a:pt x="156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10" name="Freeform 438"/>
              <p:cNvSpPr>
                <a:spLocks/>
              </p:cNvSpPr>
              <p:nvPr/>
            </p:nvSpPr>
            <p:spPr bwMode="auto">
              <a:xfrm>
                <a:off x="1574" y="1085"/>
                <a:ext cx="149" cy="14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0" y="67"/>
                  </a:cxn>
                  <a:cxn ang="0">
                    <a:pos x="78" y="141"/>
                  </a:cxn>
                  <a:cxn ang="0">
                    <a:pos x="149" y="0"/>
                  </a:cxn>
                </a:cxnLst>
                <a:rect l="0" t="0" r="r" b="b"/>
                <a:pathLst>
                  <a:path w="149" h="141">
                    <a:moveTo>
                      <a:pt x="149" y="0"/>
                    </a:moveTo>
                    <a:lnTo>
                      <a:pt x="0" y="67"/>
                    </a:lnTo>
                    <a:lnTo>
                      <a:pt x="78" y="141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11" name="Freeform 439"/>
              <p:cNvSpPr>
                <a:spLocks/>
              </p:cNvSpPr>
              <p:nvPr/>
            </p:nvSpPr>
            <p:spPr bwMode="auto">
              <a:xfrm>
                <a:off x="1395" y="979"/>
                <a:ext cx="110" cy="14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0" y="146"/>
                  </a:cxn>
                  <a:cxn ang="0">
                    <a:pos x="110" y="146"/>
                  </a:cxn>
                  <a:cxn ang="0">
                    <a:pos x="55" y="0"/>
                  </a:cxn>
                </a:cxnLst>
                <a:rect l="0" t="0" r="r" b="b"/>
                <a:pathLst>
                  <a:path w="110" h="146">
                    <a:moveTo>
                      <a:pt x="55" y="0"/>
                    </a:moveTo>
                    <a:lnTo>
                      <a:pt x="0" y="146"/>
                    </a:lnTo>
                    <a:lnTo>
                      <a:pt x="110" y="146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12" name="Freeform 440"/>
              <p:cNvSpPr>
                <a:spLocks/>
              </p:cNvSpPr>
              <p:nvPr/>
            </p:nvSpPr>
            <p:spPr bwMode="auto">
              <a:xfrm>
                <a:off x="1177" y="1085"/>
                <a:ext cx="149" cy="1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" y="141"/>
                  </a:cxn>
                  <a:cxn ang="0">
                    <a:pos x="149" y="67"/>
                  </a:cxn>
                  <a:cxn ang="0">
                    <a:pos x="0" y="0"/>
                  </a:cxn>
                </a:cxnLst>
                <a:rect l="0" t="0" r="r" b="b"/>
                <a:pathLst>
                  <a:path w="149" h="141">
                    <a:moveTo>
                      <a:pt x="0" y="0"/>
                    </a:moveTo>
                    <a:lnTo>
                      <a:pt x="71" y="141"/>
                    </a:lnTo>
                    <a:lnTo>
                      <a:pt x="149" y="6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13" name="Freeform 441"/>
              <p:cNvSpPr>
                <a:spLocks/>
              </p:cNvSpPr>
              <p:nvPr/>
            </p:nvSpPr>
            <p:spPr bwMode="auto">
              <a:xfrm>
                <a:off x="1064" y="1290"/>
                <a:ext cx="156" cy="104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156" y="104"/>
                  </a:cxn>
                  <a:cxn ang="0">
                    <a:pos x="156" y="0"/>
                  </a:cxn>
                  <a:cxn ang="0">
                    <a:pos x="0" y="52"/>
                  </a:cxn>
                </a:cxnLst>
                <a:rect l="0" t="0" r="r" b="b"/>
                <a:pathLst>
                  <a:path w="156" h="104">
                    <a:moveTo>
                      <a:pt x="0" y="52"/>
                    </a:moveTo>
                    <a:lnTo>
                      <a:pt x="156" y="104"/>
                    </a:lnTo>
                    <a:lnTo>
                      <a:pt x="156" y="0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14" name="Freeform 442"/>
              <p:cNvSpPr>
                <a:spLocks/>
              </p:cNvSpPr>
              <p:nvPr/>
            </p:nvSpPr>
            <p:spPr bwMode="auto">
              <a:xfrm>
                <a:off x="1177" y="1458"/>
                <a:ext cx="149" cy="14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49" y="73"/>
                  </a:cxn>
                  <a:cxn ang="0">
                    <a:pos x="71" y="0"/>
                  </a:cxn>
                  <a:cxn ang="0">
                    <a:pos x="0" y="140"/>
                  </a:cxn>
                </a:cxnLst>
                <a:rect l="0" t="0" r="r" b="b"/>
                <a:pathLst>
                  <a:path w="149" h="140">
                    <a:moveTo>
                      <a:pt x="0" y="140"/>
                    </a:moveTo>
                    <a:lnTo>
                      <a:pt x="149" y="73"/>
                    </a:lnTo>
                    <a:lnTo>
                      <a:pt x="71" y="0"/>
                    </a:lnTo>
                    <a:lnTo>
                      <a:pt x="0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15" name="Freeform 443"/>
              <p:cNvSpPr>
                <a:spLocks/>
              </p:cNvSpPr>
              <p:nvPr/>
            </p:nvSpPr>
            <p:spPr bwMode="auto">
              <a:xfrm>
                <a:off x="1395" y="1558"/>
                <a:ext cx="110" cy="146"/>
              </a:xfrm>
              <a:custGeom>
                <a:avLst/>
                <a:gdLst/>
                <a:ahLst/>
                <a:cxnLst>
                  <a:cxn ang="0">
                    <a:pos x="55" y="146"/>
                  </a:cxn>
                  <a:cxn ang="0">
                    <a:pos x="110" y="0"/>
                  </a:cxn>
                  <a:cxn ang="0">
                    <a:pos x="0" y="0"/>
                  </a:cxn>
                  <a:cxn ang="0">
                    <a:pos x="55" y="146"/>
                  </a:cxn>
                </a:cxnLst>
                <a:rect l="0" t="0" r="r" b="b"/>
                <a:pathLst>
                  <a:path w="110" h="146">
                    <a:moveTo>
                      <a:pt x="55" y="146"/>
                    </a:moveTo>
                    <a:lnTo>
                      <a:pt x="110" y="0"/>
                    </a:lnTo>
                    <a:lnTo>
                      <a:pt x="0" y="0"/>
                    </a:lnTo>
                    <a:lnTo>
                      <a:pt x="55" y="146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16" name="Freeform 444"/>
              <p:cNvSpPr>
                <a:spLocks/>
              </p:cNvSpPr>
              <p:nvPr/>
            </p:nvSpPr>
            <p:spPr bwMode="auto">
              <a:xfrm>
                <a:off x="1574" y="1458"/>
                <a:ext cx="149" cy="140"/>
              </a:xfrm>
              <a:custGeom>
                <a:avLst/>
                <a:gdLst/>
                <a:ahLst/>
                <a:cxnLst>
                  <a:cxn ang="0">
                    <a:pos x="149" y="140"/>
                  </a:cxn>
                  <a:cxn ang="0">
                    <a:pos x="78" y="0"/>
                  </a:cxn>
                  <a:cxn ang="0">
                    <a:pos x="0" y="73"/>
                  </a:cxn>
                  <a:cxn ang="0">
                    <a:pos x="149" y="140"/>
                  </a:cxn>
                </a:cxnLst>
                <a:rect l="0" t="0" r="r" b="b"/>
                <a:pathLst>
                  <a:path w="149" h="140">
                    <a:moveTo>
                      <a:pt x="149" y="140"/>
                    </a:moveTo>
                    <a:lnTo>
                      <a:pt x="78" y="0"/>
                    </a:lnTo>
                    <a:lnTo>
                      <a:pt x="0" y="73"/>
                    </a:lnTo>
                    <a:lnTo>
                      <a:pt x="149" y="14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17" name="Oval 445"/>
              <p:cNvSpPr>
                <a:spLocks noChangeArrowheads="1"/>
              </p:cNvSpPr>
              <p:nvPr/>
            </p:nvSpPr>
            <p:spPr bwMode="auto">
              <a:xfrm>
                <a:off x="1257" y="1160"/>
                <a:ext cx="386" cy="363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719" name="Rectangle 447"/>
            <p:cNvSpPr>
              <a:spLocks noChangeArrowheads="1"/>
            </p:cNvSpPr>
            <p:nvPr/>
          </p:nvSpPr>
          <p:spPr bwMode="auto">
            <a:xfrm>
              <a:off x="1344" y="1206"/>
              <a:ext cx="330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</a:rPr>
                <a:t>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720" name="Rectangle 448"/>
            <p:cNvSpPr>
              <a:spLocks noChangeArrowheads="1"/>
            </p:cNvSpPr>
            <p:nvPr/>
          </p:nvSpPr>
          <p:spPr bwMode="auto">
            <a:xfrm>
              <a:off x="1336" y="1198"/>
              <a:ext cx="2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996600"/>
                  </a:solidFill>
                  <a:effectLst/>
                  <a:latin typeface="Comic Sans MS" pitchFamily="66" charset="0"/>
                  <a:hlinkClick r:id="rId15" action="ppaction://hlinksldjump"/>
                </a:rPr>
                <a:t>10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739" name="Group 467"/>
            <p:cNvGrpSpPr>
              <a:grpSpLocks/>
            </p:cNvGrpSpPr>
            <p:nvPr/>
          </p:nvGrpSpPr>
          <p:grpSpPr bwMode="auto">
            <a:xfrm>
              <a:off x="2062" y="1296"/>
              <a:ext cx="1859" cy="1860"/>
              <a:chOff x="2062" y="1296"/>
              <a:chExt cx="1859" cy="1860"/>
            </a:xfrm>
          </p:grpSpPr>
          <p:sp>
            <p:nvSpPr>
              <p:cNvPr id="54721" name="Freeform 449"/>
              <p:cNvSpPr>
                <a:spLocks/>
              </p:cNvSpPr>
              <p:nvPr/>
            </p:nvSpPr>
            <p:spPr bwMode="auto">
              <a:xfrm>
                <a:off x="3546" y="2093"/>
                <a:ext cx="375" cy="267"/>
              </a:xfrm>
              <a:custGeom>
                <a:avLst/>
                <a:gdLst/>
                <a:ahLst/>
                <a:cxnLst>
                  <a:cxn ang="0">
                    <a:pos x="375" y="133"/>
                  </a:cxn>
                  <a:cxn ang="0">
                    <a:pos x="0" y="0"/>
                  </a:cxn>
                  <a:cxn ang="0">
                    <a:pos x="0" y="267"/>
                  </a:cxn>
                  <a:cxn ang="0">
                    <a:pos x="375" y="133"/>
                  </a:cxn>
                </a:cxnLst>
                <a:rect l="0" t="0" r="r" b="b"/>
                <a:pathLst>
                  <a:path w="375" h="267">
                    <a:moveTo>
                      <a:pt x="375" y="133"/>
                    </a:moveTo>
                    <a:lnTo>
                      <a:pt x="0" y="0"/>
                    </a:lnTo>
                    <a:lnTo>
                      <a:pt x="0" y="267"/>
                    </a:lnTo>
                    <a:lnTo>
                      <a:pt x="375" y="133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22" name="Freeform 450"/>
              <p:cNvSpPr>
                <a:spLocks/>
              </p:cNvSpPr>
              <p:nvPr/>
            </p:nvSpPr>
            <p:spPr bwMode="auto">
              <a:xfrm>
                <a:off x="3289" y="1569"/>
                <a:ext cx="360" cy="359"/>
              </a:xfrm>
              <a:custGeom>
                <a:avLst/>
                <a:gdLst/>
                <a:ahLst/>
                <a:cxnLst>
                  <a:cxn ang="0">
                    <a:pos x="360" y="0"/>
                  </a:cxn>
                  <a:cxn ang="0">
                    <a:pos x="0" y="170"/>
                  </a:cxn>
                  <a:cxn ang="0">
                    <a:pos x="189" y="359"/>
                  </a:cxn>
                  <a:cxn ang="0">
                    <a:pos x="360" y="0"/>
                  </a:cxn>
                </a:cxnLst>
                <a:rect l="0" t="0" r="r" b="b"/>
                <a:pathLst>
                  <a:path w="360" h="359">
                    <a:moveTo>
                      <a:pt x="360" y="0"/>
                    </a:moveTo>
                    <a:lnTo>
                      <a:pt x="0" y="170"/>
                    </a:lnTo>
                    <a:lnTo>
                      <a:pt x="189" y="359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23" name="Freeform 451"/>
              <p:cNvSpPr>
                <a:spLocks/>
              </p:cNvSpPr>
              <p:nvPr/>
            </p:nvSpPr>
            <p:spPr bwMode="auto">
              <a:xfrm>
                <a:off x="2858" y="1296"/>
                <a:ext cx="267" cy="375"/>
              </a:xfrm>
              <a:custGeom>
                <a:avLst/>
                <a:gdLst/>
                <a:ahLst/>
                <a:cxnLst>
                  <a:cxn ang="0">
                    <a:pos x="133" y="0"/>
                  </a:cxn>
                  <a:cxn ang="0">
                    <a:pos x="0" y="375"/>
                  </a:cxn>
                  <a:cxn ang="0">
                    <a:pos x="267" y="375"/>
                  </a:cxn>
                  <a:cxn ang="0">
                    <a:pos x="133" y="0"/>
                  </a:cxn>
                </a:cxnLst>
                <a:rect l="0" t="0" r="r" b="b"/>
                <a:pathLst>
                  <a:path w="267" h="375">
                    <a:moveTo>
                      <a:pt x="133" y="0"/>
                    </a:moveTo>
                    <a:lnTo>
                      <a:pt x="0" y="375"/>
                    </a:lnTo>
                    <a:lnTo>
                      <a:pt x="267" y="375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24" name="Freeform 452"/>
              <p:cNvSpPr>
                <a:spLocks/>
              </p:cNvSpPr>
              <p:nvPr/>
            </p:nvSpPr>
            <p:spPr bwMode="auto">
              <a:xfrm>
                <a:off x="2334" y="1569"/>
                <a:ext cx="360" cy="3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1" y="359"/>
                  </a:cxn>
                  <a:cxn ang="0">
                    <a:pos x="360" y="170"/>
                  </a:cxn>
                  <a:cxn ang="0">
                    <a:pos x="0" y="0"/>
                  </a:cxn>
                </a:cxnLst>
                <a:rect l="0" t="0" r="r" b="b"/>
                <a:pathLst>
                  <a:path w="360" h="359">
                    <a:moveTo>
                      <a:pt x="0" y="0"/>
                    </a:moveTo>
                    <a:lnTo>
                      <a:pt x="171" y="359"/>
                    </a:lnTo>
                    <a:lnTo>
                      <a:pt x="360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25" name="Freeform 453"/>
              <p:cNvSpPr>
                <a:spLocks/>
              </p:cNvSpPr>
              <p:nvPr/>
            </p:nvSpPr>
            <p:spPr bwMode="auto">
              <a:xfrm>
                <a:off x="2062" y="2093"/>
                <a:ext cx="375" cy="267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375" y="267"/>
                  </a:cxn>
                  <a:cxn ang="0">
                    <a:pos x="375" y="0"/>
                  </a:cxn>
                  <a:cxn ang="0">
                    <a:pos x="0" y="133"/>
                  </a:cxn>
                </a:cxnLst>
                <a:rect l="0" t="0" r="r" b="b"/>
                <a:pathLst>
                  <a:path w="375" h="267">
                    <a:moveTo>
                      <a:pt x="0" y="133"/>
                    </a:moveTo>
                    <a:lnTo>
                      <a:pt x="375" y="267"/>
                    </a:lnTo>
                    <a:lnTo>
                      <a:pt x="375" y="0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26" name="Freeform 454"/>
              <p:cNvSpPr>
                <a:spLocks/>
              </p:cNvSpPr>
              <p:nvPr/>
            </p:nvSpPr>
            <p:spPr bwMode="auto">
              <a:xfrm>
                <a:off x="2334" y="2524"/>
                <a:ext cx="360" cy="360"/>
              </a:xfrm>
              <a:custGeom>
                <a:avLst/>
                <a:gdLst/>
                <a:ahLst/>
                <a:cxnLst>
                  <a:cxn ang="0">
                    <a:pos x="0" y="360"/>
                  </a:cxn>
                  <a:cxn ang="0">
                    <a:pos x="360" y="189"/>
                  </a:cxn>
                  <a:cxn ang="0">
                    <a:pos x="171" y="0"/>
                  </a:cxn>
                  <a:cxn ang="0">
                    <a:pos x="0" y="360"/>
                  </a:cxn>
                </a:cxnLst>
                <a:rect l="0" t="0" r="r" b="b"/>
                <a:pathLst>
                  <a:path w="360" h="360">
                    <a:moveTo>
                      <a:pt x="0" y="360"/>
                    </a:moveTo>
                    <a:lnTo>
                      <a:pt x="360" y="189"/>
                    </a:lnTo>
                    <a:lnTo>
                      <a:pt x="171" y="0"/>
                    </a:lnTo>
                    <a:lnTo>
                      <a:pt x="0" y="36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27" name="Freeform 455"/>
              <p:cNvSpPr>
                <a:spLocks/>
              </p:cNvSpPr>
              <p:nvPr/>
            </p:nvSpPr>
            <p:spPr bwMode="auto">
              <a:xfrm>
                <a:off x="2858" y="2781"/>
                <a:ext cx="267" cy="375"/>
              </a:xfrm>
              <a:custGeom>
                <a:avLst/>
                <a:gdLst/>
                <a:ahLst/>
                <a:cxnLst>
                  <a:cxn ang="0">
                    <a:pos x="133" y="375"/>
                  </a:cxn>
                  <a:cxn ang="0">
                    <a:pos x="267" y="0"/>
                  </a:cxn>
                  <a:cxn ang="0">
                    <a:pos x="0" y="0"/>
                  </a:cxn>
                  <a:cxn ang="0">
                    <a:pos x="133" y="375"/>
                  </a:cxn>
                </a:cxnLst>
                <a:rect l="0" t="0" r="r" b="b"/>
                <a:pathLst>
                  <a:path w="267" h="375">
                    <a:moveTo>
                      <a:pt x="133" y="375"/>
                    </a:moveTo>
                    <a:lnTo>
                      <a:pt x="267" y="0"/>
                    </a:lnTo>
                    <a:lnTo>
                      <a:pt x="0" y="0"/>
                    </a:lnTo>
                    <a:lnTo>
                      <a:pt x="133" y="375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28" name="Freeform 456"/>
              <p:cNvSpPr>
                <a:spLocks/>
              </p:cNvSpPr>
              <p:nvPr/>
            </p:nvSpPr>
            <p:spPr bwMode="auto">
              <a:xfrm>
                <a:off x="3289" y="2524"/>
                <a:ext cx="360" cy="360"/>
              </a:xfrm>
              <a:custGeom>
                <a:avLst/>
                <a:gdLst/>
                <a:ahLst/>
                <a:cxnLst>
                  <a:cxn ang="0">
                    <a:pos x="360" y="360"/>
                  </a:cxn>
                  <a:cxn ang="0">
                    <a:pos x="189" y="0"/>
                  </a:cxn>
                  <a:cxn ang="0">
                    <a:pos x="0" y="189"/>
                  </a:cxn>
                  <a:cxn ang="0">
                    <a:pos x="360" y="360"/>
                  </a:cxn>
                </a:cxnLst>
                <a:rect l="0" t="0" r="r" b="b"/>
                <a:pathLst>
                  <a:path w="360" h="360">
                    <a:moveTo>
                      <a:pt x="360" y="360"/>
                    </a:moveTo>
                    <a:lnTo>
                      <a:pt x="189" y="0"/>
                    </a:lnTo>
                    <a:lnTo>
                      <a:pt x="0" y="189"/>
                    </a:lnTo>
                    <a:lnTo>
                      <a:pt x="360" y="360"/>
                    </a:lnTo>
                    <a:close/>
                  </a:path>
                </a:pathLst>
              </a:custGeom>
              <a:solidFill>
                <a:srgbClr val="EEB0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29" name="Oval 457"/>
              <p:cNvSpPr>
                <a:spLocks noChangeArrowheads="1"/>
              </p:cNvSpPr>
              <p:nvPr/>
            </p:nvSpPr>
            <p:spPr bwMode="auto">
              <a:xfrm>
                <a:off x="2527" y="1761"/>
                <a:ext cx="929" cy="930"/>
              </a:xfrm>
              <a:prstGeom prst="ellipse">
                <a:avLst/>
              </a:prstGeom>
              <a:solidFill>
                <a:srgbClr val="EEB00B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30" name="Freeform 458"/>
              <p:cNvSpPr>
                <a:spLocks/>
              </p:cNvSpPr>
              <p:nvPr/>
            </p:nvSpPr>
            <p:spPr bwMode="auto">
              <a:xfrm>
                <a:off x="3546" y="2093"/>
                <a:ext cx="375" cy="267"/>
              </a:xfrm>
              <a:custGeom>
                <a:avLst/>
                <a:gdLst/>
                <a:ahLst/>
                <a:cxnLst>
                  <a:cxn ang="0">
                    <a:pos x="375" y="133"/>
                  </a:cxn>
                  <a:cxn ang="0">
                    <a:pos x="0" y="0"/>
                  </a:cxn>
                  <a:cxn ang="0">
                    <a:pos x="0" y="267"/>
                  </a:cxn>
                  <a:cxn ang="0">
                    <a:pos x="375" y="133"/>
                  </a:cxn>
                </a:cxnLst>
                <a:rect l="0" t="0" r="r" b="b"/>
                <a:pathLst>
                  <a:path w="375" h="267">
                    <a:moveTo>
                      <a:pt x="375" y="133"/>
                    </a:moveTo>
                    <a:lnTo>
                      <a:pt x="0" y="0"/>
                    </a:lnTo>
                    <a:lnTo>
                      <a:pt x="0" y="267"/>
                    </a:lnTo>
                    <a:lnTo>
                      <a:pt x="375" y="133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31" name="Freeform 459"/>
              <p:cNvSpPr>
                <a:spLocks/>
              </p:cNvSpPr>
              <p:nvPr/>
            </p:nvSpPr>
            <p:spPr bwMode="auto">
              <a:xfrm>
                <a:off x="3289" y="1569"/>
                <a:ext cx="360" cy="359"/>
              </a:xfrm>
              <a:custGeom>
                <a:avLst/>
                <a:gdLst/>
                <a:ahLst/>
                <a:cxnLst>
                  <a:cxn ang="0">
                    <a:pos x="360" y="0"/>
                  </a:cxn>
                  <a:cxn ang="0">
                    <a:pos x="0" y="170"/>
                  </a:cxn>
                  <a:cxn ang="0">
                    <a:pos x="189" y="359"/>
                  </a:cxn>
                  <a:cxn ang="0">
                    <a:pos x="360" y="0"/>
                  </a:cxn>
                </a:cxnLst>
                <a:rect l="0" t="0" r="r" b="b"/>
                <a:pathLst>
                  <a:path w="360" h="359">
                    <a:moveTo>
                      <a:pt x="360" y="0"/>
                    </a:moveTo>
                    <a:lnTo>
                      <a:pt x="0" y="170"/>
                    </a:lnTo>
                    <a:lnTo>
                      <a:pt x="189" y="359"/>
                    </a:lnTo>
                    <a:lnTo>
                      <a:pt x="36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32" name="Freeform 460"/>
              <p:cNvSpPr>
                <a:spLocks/>
              </p:cNvSpPr>
              <p:nvPr/>
            </p:nvSpPr>
            <p:spPr bwMode="auto">
              <a:xfrm>
                <a:off x="2858" y="1296"/>
                <a:ext cx="267" cy="375"/>
              </a:xfrm>
              <a:custGeom>
                <a:avLst/>
                <a:gdLst/>
                <a:ahLst/>
                <a:cxnLst>
                  <a:cxn ang="0">
                    <a:pos x="133" y="0"/>
                  </a:cxn>
                  <a:cxn ang="0">
                    <a:pos x="0" y="375"/>
                  </a:cxn>
                  <a:cxn ang="0">
                    <a:pos x="267" y="375"/>
                  </a:cxn>
                  <a:cxn ang="0">
                    <a:pos x="133" y="0"/>
                  </a:cxn>
                </a:cxnLst>
                <a:rect l="0" t="0" r="r" b="b"/>
                <a:pathLst>
                  <a:path w="267" h="375">
                    <a:moveTo>
                      <a:pt x="133" y="0"/>
                    </a:moveTo>
                    <a:lnTo>
                      <a:pt x="0" y="375"/>
                    </a:lnTo>
                    <a:lnTo>
                      <a:pt x="267" y="375"/>
                    </a:lnTo>
                    <a:lnTo>
                      <a:pt x="133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33" name="Freeform 461"/>
              <p:cNvSpPr>
                <a:spLocks/>
              </p:cNvSpPr>
              <p:nvPr/>
            </p:nvSpPr>
            <p:spPr bwMode="auto">
              <a:xfrm>
                <a:off x="2334" y="1569"/>
                <a:ext cx="360" cy="3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1" y="359"/>
                  </a:cxn>
                  <a:cxn ang="0">
                    <a:pos x="360" y="170"/>
                  </a:cxn>
                  <a:cxn ang="0">
                    <a:pos x="0" y="0"/>
                  </a:cxn>
                </a:cxnLst>
                <a:rect l="0" t="0" r="r" b="b"/>
                <a:pathLst>
                  <a:path w="360" h="359">
                    <a:moveTo>
                      <a:pt x="0" y="0"/>
                    </a:moveTo>
                    <a:lnTo>
                      <a:pt x="171" y="359"/>
                    </a:lnTo>
                    <a:lnTo>
                      <a:pt x="360" y="17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34" name="Freeform 462"/>
              <p:cNvSpPr>
                <a:spLocks/>
              </p:cNvSpPr>
              <p:nvPr/>
            </p:nvSpPr>
            <p:spPr bwMode="auto">
              <a:xfrm>
                <a:off x="2062" y="2093"/>
                <a:ext cx="375" cy="267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375" y="267"/>
                  </a:cxn>
                  <a:cxn ang="0">
                    <a:pos x="375" y="0"/>
                  </a:cxn>
                  <a:cxn ang="0">
                    <a:pos x="0" y="133"/>
                  </a:cxn>
                </a:cxnLst>
                <a:rect l="0" t="0" r="r" b="b"/>
                <a:pathLst>
                  <a:path w="375" h="267">
                    <a:moveTo>
                      <a:pt x="0" y="133"/>
                    </a:moveTo>
                    <a:lnTo>
                      <a:pt x="375" y="267"/>
                    </a:lnTo>
                    <a:lnTo>
                      <a:pt x="375" y="0"/>
                    </a:lnTo>
                    <a:lnTo>
                      <a:pt x="0" y="133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35" name="Freeform 463"/>
              <p:cNvSpPr>
                <a:spLocks/>
              </p:cNvSpPr>
              <p:nvPr/>
            </p:nvSpPr>
            <p:spPr bwMode="auto">
              <a:xfrm>
                <a:off x="2334" y="2524"/>
                <a:ext cx="360" cy="360"/>
              </a:xfrm>
              <a:custGeom>
                <a:avLst/>
                <a:gdLst/>
                <a:ahLst/>
                <a:cxnLst>
                  <a:cxn ang="0">
                    <a:pos x="0" y="360"/>
                  </a:cxn>
                  <a:cxn ang="0">
                    <a:pos x="360" y="189"/>
                  </a:cxn>
                  <a:cxn ang="0">
                    <a:pos x="171" y="0"/>
                  </a:cxn>
                  <a:cxn ang="0">
                    <a:pos x="0" y="360"/>
                  </a:cxn>
                </a:cxnLst>
                <a:rect l="0" t="0" r="r" b="b"/>
                <a:pathLst>
                  <a:path w="360" h="360">
                    <a:moveTo>
                      <a:pt x="0" y="360"/>
                    </a:moveTo>
                    <a:lnTo>
                      <a:pt x="360" y="189"/>
                    </a:lnTo>
                    <a:lnTo>
                      <a:pt x="171" y="0"/>
                    </a:lnTo>
                    <a:lnTo>
                      <a:pt x="0" y="36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36" name="Freeform 464"/>
              <p:cNvSpPr>
                <a:spLocks/>
              </p:cNvSpPr>
              <p:nvPr/>
            </p:nvSpPr>
            <p:spPr bwMode="auto">
              <a:xfrm>
                <a:off x="2858" y="2781"/>
                <a:ext cx="267" cy="375"/>
              </a:xfrm>
              <a:custGeom>
                <a:avLst/>
                <a:gdLst/>
                <a:ahLst/>
                <a:cxnLst>
                  <a:cxn ang="0">
                    <a:pos x="133" y="375"/>
                  </a:cxn>
                  <a:cxn ang="0">
                    <a:pos x="267" y="0"/>
                  </a:cxn>
                  <a:cxn ang="0">
                    <a:pos x="0" y="0"/>
                  </a:cxn>
                  <a:cxn ang="0">
                    <a:pos x="133" y="375"/>
                  </a:cxn>
                </a:cxnLst>
                <a:rect l="0" t="0" r="r" b="b"/>
                <a:pathLst>
                  <a:path w="267" h="375">
                    <a:moveTo>
                      <a:pt x="133" y="375"/>
                    </a:moveTo>
                    <a:lnTo>
                      <a:pt x="267" y="0"/>
                    </a:lnTo>
                    <a:lnTo>
                      <a:pt x="0" y="0"/>
                    </a:lnTo>
                    <a:lnTo>
                      <a:pt x="133" y="375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37" name="Freeform 465"/>
              <p:cNvSpPr>
                <a:spLocks/>
              </p:cNvSpPr>
              <p:nvPr/>
            </p:nvSpPr>
            <p:spPr bwMode="auto">
              <a:xfrm>
                <a:off x="3289" y="2524"/>
                <a:ext cx="360" cy="360"/>
              </a:xfrm>
              <a:custGeom>
                <a:avLst/>
                <a:gdLst/>
                <a:ahLst/>
                <a:cxnLst>
                  <a:cxn ang="0">
                    <a:pos x="360" y="360"/>
                  </a:cxn>
                  <a:cxn ang="0">
                    <a:pos x="189" y="0"/>
                  </a:cxn>
                  <a:cxn ang="0">
                    <a:pos x="0" y="189"/>
                  </a:cxn>
                  <a:cxn ang="0">
                    <a:pos x="360" y="360"/>
                  </a:cxn>
                </a:cxnLst>
                <a:rect l="0" t="0" r="r" b="b"/>
                <a:pathLst>
                  <a:path w="360" h="360">
                    <a:moveTo>
                      <a:pt x="360" y="360"/>
                    </a:moveTo>
                    <a:lnTo>
                      <a:pt x="189" y="0"/>
                    </a:lnTo>
                    <a:lnTo>
                      <a:pt x="0" y="189"/>
                    </a:lnTo>
                    <a:lnTo>
                      <a:pt x="360" y="360"/>
                    </a:lnTo>
                    <a:close/>
                  </a:path>
                </a:pathLst>
              </a:cu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38" name="Oval 466"/>
              <p:cNvSpPr>
                <a:spLocks noChangeArrowheads="1"/>
              </p:cNvSpPr>
              <p:nvPr/>
            </p:nvSpPr>
            <p:spPr bwMode="auto">
              <a:xfrm>
                <a:off x="2527" y="1761"/>
                <a:ext cx="929" cy="930"/>
              </a:xfrm>
              <a:prstGeom prst="ellipse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4742" name="Group 470"/>
            <p:cNvGrpSpPr>
              <a:grpSpLocks/>
            </p:cNvGrpSpPr>
            <p:nvPr/>
          </p:nvGrpSpPr>
          <p:grpSpPr bwMode="auto">
            <a:xfrm>
              <a:off x="250" y="2703"/>
              <a:ext cx="314" cy="319"/>
              <a:chOff x="250" y="2703"/>
              <a:chExt cx="314" cy="319"/>
            </a:xfrm>
          </p:grpSpPr>
          <p:pic>
            <p:nvPicPr>
              <p:cNvPr id="54740" name="Picture 468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250" y="2703"/>
                <a:ext cx="314" cy="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741" name="Picture 469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250" y="2703"/>
                <a:ext cx="314" cy="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4754" name="Group 482"/>
            <p:cNvGrpSpPr>
              <a:grpSpLocks/>
            </p:cNvGrpSpPr>
            <p:nvPr/>
          </p:nvGrpSpPr>
          <p:grpSpPr bwMode="auto">
            <a:xfrm>
              <a:off x="156" y="2339"/>
              <a:ext cx="454" cy="227"/>
              <a:chOff x="156" y="2339"/>
              <a:chExt cx="454" cy="227"/>
            </a:xfrm>
          </p:grpSpPr>
          <p:sp>
            <p:nvSpPr>
              <p:cNvPr id="54743" name="Rectangle 471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454" cy="227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44" name="Freeform 472"/>
              <p:cNvSpPr>
                <a:spLocks/>
              </p:cNvSpPr>
              <p:nvPr/>
            </p:nvSpPr>
            <p:spPr bwMode="auto">
              <a:xfrm>
                <a:off x="156" y="2339"/>
                <a:ext cx="454" cy="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14"/>
                  </a:cxn>
                  <a:cxn ang="0">
                    <a:pos x="440" y="14"/>
                  </a:cxn>
                  <a:cxn ang="0">
                    <a:pos x="454" y="0"/>
                  </a:cxn>
                  <a:cxn ang="0">
                    <a:pos x="0" y="0"/>
                  </a:cxn>
                </a:cxnLst>
                <a:rect l="0" t="0" r="r" b="b"/>
                <a:pathLst>
                  <a:path w="454" h="14">
                    <a:moveTo>
                      <a:pt x="0" y="0"/>
                    </a:moveTo>
                    <a:lnTo>
                      <a:pt x="14" y="14"/>
                    </a:lnTo>
                    <a:lnTo>
                      <a:pt x="440" y="14"/>
                    </a:lnTo>
                    <a:lnTo>
                      <a:pt x="4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45" name="Freeform 473"/>
              <p:cNvSpPr>
                <a:spLocks/>
              </p:cNvSpPr>
              <p:nvPr/>
            </p:nvSpPr>
            <p:spPr bwMode="auto">
              <a:xfrm>
                <a:off x="156" y="2339"/>
                <a:ext cx="14" cy="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27"/>
                  </a:cxn>
                  <a:cxn ang="0">
                    <a:pos x="14" y="213"/>
                  </a:cxn>
                  <a:cxn ang="0">
                    <a:pos x="14" y="14"/>
                  </a:cxn>
                  <a:cxn ang="0">
                    <a:pos x="0" y="0"/>
                  </a:cxn>
                </a:cxnLst>
                <a:rect l="0" t="0" r="r" b="b"/>
                <a:pathLst>
                  <a:path w="14" h="227">
                    <a:moveTo>
                      <a:pt x="0" y="0"/>
                    </a:moveTo>
                    <a:lnTo>
                      <a:pt x="0" y="227"/>
                    </a:lnTo>
                    <a:lnTo>
                      <a:pt x="14" y="213"/>
                    </a:lnTo>
                    <a:lnTo>
                      <a:pt x="1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46" name="Freeform 474"/>
              <p:cNvSpPr>
                <a:spLocks/>
              </p:cNvSpPr>
              <p:nvPr/>
            </p:nvSpPr>
            <p:spPr bwMode="auto">
              <a:xfrm>
                <a:off x="156" y="2552"/>
                <a:ext cx="454" cy="14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454" y="14"/>
                  </a:cxn>
                  <a:cxn ang="0">
                    <a:pos x="440" y="0"/>
                  </a:cxn>
                  <a:cxn ang="0">
                    <a:pos x="14" y="0"/>
                  </a:cxn>
                  <a:cxn ang="0">
                    <a:pos x="0" y="14"/>
                  </a:cxn>
                </a:cxnLst>
                <a:rect l="0" t="0" r="r" b="b"/>
                <a:pathLst>
                  <a:path w="454" h="14">
                    <a:moveTo>
                      <a:pt x="0" y="14"/>
                    </a:moveTo>
                    <a:lnTo>
                      <a:pt x="454" y="14"/>
                    </a:lnTo>
                    <a:lnTo>
                      <a:pt x="440" y="0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47" name="Freeform 475"/>
              <p:cNvSpPr>
                <a:spLocks/>
              </p:cNvSpPr>
              <p:nvPr/>
            </p:nvSpPr>
            <p:spPr bwMode="auto">
              <a:xfrm>
                <a:off x="596" y="2339"/>
                <a:ext cx="14" cy="227"/>
              </a:xfrm>
              <a:custGeom>
                <a:avLst/>
                <a:gdLst/>
                <a:ahLst/>
                <a:cxnLst>
                  <a:cxn ang="0">
                    <a:pos x="14" y="227"/>
                  </a:cxn>
                  <a:cxn ang="0">
                    <a:pos x="14" y="0"/>
                  </a:cxn>
                  <a:cxn ang="0">
                    <a:pos x="0" y="14"/>
                  </a:cxn>
                  <a:cxn ang="0">
                    <a:pos x="0" y="213"/>
                  </a:cxn>
                  <a:cxn ang="0">
                    <a:pos x="14" y="227"/>
                  </a:cxn>
                </a:cxnLst>
                <a:rect l="0" t="0" r="r" b="b"/>
                <a:pathLst>
                  <a:path w="14" h="227">
                    <a:moveTo>
                      <a:pt x="14" y="227"/>
                    </a:moveTo>
                    <a:lnTo>
                      <a:pt x="14" y="0"/>
                    </a:lnTo>
                    <a:lnTo>
                      <a:pt x="0" y="14"/>
                    </a:lnTo>
                    <a:lnTo>
                      <a:pt x="0" y="213"/>
                    </a:lnTo>
                    <a:lnTo>
                      <a:pt x="14" y="227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48" name="Rectangle 476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454" cy="227"/>
              </a:xfrm>
              <a:prstGeom prst="rect">
                <a:avLst/>
              </a:prstGeom>
              <a:noFill/>
              <a:ln w="6" cap="rnd">
                <a:solidFill>
                  <a:srgbClr val="FFCC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49" name="Rectangle 477"/>
              <p:cNvSpPr>
                <a:spLocks noChangeArrowheads="1"/>
              </p:cNvSpPr>
              <p:nvPr/>
            </p:nvSpPr>
            <p:spPr bwMode="auto">
              <a:xfrm>
                <a:off x="170" y="2353"/>
                <a:ext cx="426" cy="199"/>
              </a:xfrm>
              <a:prstGeom prst="rect">
                <a:avLst/>
              </a:prstGeom>
              <a:noFill/>
              <a:ln w="6" cap="rnd">
                <a:solidFill>
                  <a:srgbClr val="FFCC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50" name="Line 478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14" cy="14"/>
              </a:xfrm>
              <a:prstGeom prst="line">
                <a:avLst/>
              </a:prstGeom>
              <a:noFill/>
              <a:ln w="6" cap="rnd">
                <a:solidFill>
                  <a:srgbClr val="FFCC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51" name="Line 479"/>
              <p:cNvSpPr>
                <a:spLocks noChangeShapeType="1"/>
              </p:cNvSpPr>
              <p:nvPr/>
            </p:nvSpPr>
            <p:spPr bwMode="auto">
              <a:xfrm flipV="1">
                <a:off x="156" y="2552"/>
                <a:ext cx="14" cy="14"/>
              </a:xfrm>
              <a:prstGeom prst="line">
                <a:avLst/>
              </a:prstGeom>
              <a:noFill/>
              <a:ln w="6" cap="rnd">
                <a:solidFill>
                  <a:srgbClr val="FFCC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52" name="Line 480"/>
              <p:cNvSpPr>
                <a:spLocks noChangeShapeType="1"/>
              </p:cNvSpPr>
              <p:nvPr/>
            </p:nvSpPr>
            <p:spPr bwMode="auto">
              <a:xfrm flipH="1" flipV="1">
                <a:off x="596" y="2552"/>
                <a:ext cx="14" cy="14"/>
              </a:xfrm>
              <a:prstGeom prst="line">
                <a:avLst/>
              </a:prstGeom>
              <a:noFill/>
              <a:ln w="6" cap="rnd">
                <a:solidFill>
                  <a:srgbClr val="FFCC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53" name="Line 481"/>
              <p:cNvSpPr>
                <a:spLocks noChangeShapeType="1"/>
              </p:cNvSpPr>
              <p:nvPr/>
            </p:nvSpPr>
            <p:spPr bwMode="auto">
              <a:xfrm flipH="1">
                <a:off x="596" y="2339"/>
                <a:ext cx="14" cy="14"/>
              </a:xfrm>
              <a:prstGeom prst="line">
                <a:avLst/>
              </a:prstGeom>
              <a:noFill/>
              <a:ln w="6" cap="rnd">
                <a:solidFill>
                  <a:srgbClr val="FFCC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755" name="Rectangle 483"/>
            <p:cNvSpPr>
              <a:spLocks noChangeArrowheads="1"/>
            </p:cNvSpPr>
            <p:nvPr/>
          </p:nvSpPr>
          <p:spPr bwMode="auto">
            <a:xfrm>
              <a:off x="230" y="2380"/>
              <a:ext cx="31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996600"/>
                  </a:solidFill>
                  <a:effectLst/>
                  <a:latin typeface="Comic Sans MS" pitchFamily="66" charset="0"/>
                  <a:hlinkClick r:id="rId18" action="ppaction://hlinksldjump"/>
                </a:rPr>
                <a:t>Выход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4758" name="Group 486"/>
            <p:cNvGrpSpPr>
              <a:grpSpLocks/>
            </p:cNvGrpSpPr>
            <p:nvPr/>
          </p:nvGrpSpPr>
          <p:grpSpPr bwMode="auto">
            <a:xfrm>
              <a:off x="156" y="3247"/>
              <a:ext cx="453" cy="226"/>
              <a:chOff x="156" y="3247"/>
              <a:chExt cx="453" cy="226"/>
            </a:xfrm>
          </p:grpSpPr>
          <p:sp>
            <p:nvSpPr>
              <p:cNvPr id="54756" name="Rectangle 484"/>
              <p:cNvSpPr>
                <a:spLocks noChangeArrowheads="1"/>
              </p:cNvSpPr>
              <p:nvPr/>
            </p:nvSpPr>
            <p:spPr bwMode="auto">
              <a:xfrm>
                <a:off x="156" y="3247"/>
                <a:ext cx="453" cy="226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757" name="Rectangle 485"/>
              <p:cNvSpPr>
                <a:spLocks noChangeArrowheads="1"/>
              </p:cNvSpPr>
              <p:nvPr/>
            </p:nvSpPr>
            <p:spPr bwMode="auto">
              <a:xfrm>
                <a:off x="156" y="3247"/>
                <a:ext cx="453" cy="226"/>
              </a:xfrm>
              <a:prstGeom prst="rect">
                <a:avLst/>
              </a:prstGeom>
              <a:noFill/>
              <a:ln w="8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4759" name="Rectangle 487"/>
            <p:cNvSpPr>
              <a:spLocks noChangeArrowheads="1"/>
            </p:cNvSpPr>
            <p:nvPr/>
          </p:nvSpPr>
          <p:spPr bwMode="auto">
            <a:xfrm>
              <a:off x="134" y="3303"/>
              <a:ext cx="591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rgbClr val="333300"/>
                  </a:solidFill>
                  <a:effectLst/>
                  <a:latin typeface="Comic Sans MS" pitchFamily="66" charset="0"/>
                </a:rPr>
                <a:t>награждение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0420" name="Group 4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04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60423" name="Group 7"/>
            <p:cNvGrpSpPr>
              <a:grpSpLocks/>
            </p:cNvGrpSpPr>
            <p:nvPr/>
          </p:nvGrpSpPr>
          <p:grpSpPr bwMode="auto">
            <a:xfrm>
              <a:off x="-2" y="-2"/>
              <a:ext cx="5760" cy="4320"/>
              <a:chOff x="-2" y="-2"/>
              <a:chExt cx="5760" cy="4320"/>
            </a:xfrm>
          </p:grpSpPr>
          <p:sp>
            <p:nvSpPr>
              <p:cNvPr id="60421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60422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0607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60504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60424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25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26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27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28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29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30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31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32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33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34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35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36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37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38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39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40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41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42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43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44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45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46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47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48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49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50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51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52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53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54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55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56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57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58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59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60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61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62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63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64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65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66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67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68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69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70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71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72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73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74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75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76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77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78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79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80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81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82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83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84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85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86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87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88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89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90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91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92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93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94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95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96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97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98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499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00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01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02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03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60605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60505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06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07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08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09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10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11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12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13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14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15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16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17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18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19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20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21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22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23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24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25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26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27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28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29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30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31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32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33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34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35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36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37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38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39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40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41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42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43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44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45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46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47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48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49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50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51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52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53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54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55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56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57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58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59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60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61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62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63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64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65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66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67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68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69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70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71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72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73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74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75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76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77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78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79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80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81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82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83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84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85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86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87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88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89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90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91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92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93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94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95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96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97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98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599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600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601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602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603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604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60606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0608" name="Rectangle 192"/>
            <p:cNvSpPr>
              <a:spLocks noChangeArrowheads="1"/>
            </p:cNvSpPr>
            <p:nvPr/>
          </p:nvSpPr>
          <p:spPr bwMode="auto">
            <a:xfrm>
              <a:off x="826" y="1052"/>
              <a:ext cx="392" cy="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rgbClr val="FFCC66"/>
                  </a:solidFill>
                  <a:effectLst/>
                  <a:latin typeface="Symbol" pitchFamily="18" charset="2"/>
                </a:rPr>
                <a:t>Ё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609" name="Rectangle 193"/>
            <p:cNvSpPr>
              <a:spLocks noChangeArrowheads="1"/>
            </p:cNvSpPr>
            <p:nvPr/>
          </p:nvSpPr>
          <p:spPr bwMode="auto">
            <a:xfrm>
              <a:off x="1044" y="1060"/>
              <a:ext cx="1098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Ответ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610" name="Rectangle 194"/>
            <p:cNvSpPr>
              <a:spLocks noChangeArrowheads="1"/>
            </p:cNvSpPr>
            <p:nvPr/>
          </p:nvSpPr>
          <p:spPr bwMode="auto">
            <a:xfrm>
              <a:off x="2016" y="1060"/>
              <a:ext cx="234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611" name="Rectangle 195"/>
            <p:cNvSpPr>
              <a:spLocks noChangeArrowheads="1"/>
            </p:cNvSpPr>
            <p:nvPr/>
          </p:nvSpPr>
          <p:spPr bwMode="auto">
            <a:xfrm>
              <a:off x="2204" y="1060"/>
              <a:ext cx="526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27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612" name="Rectangle 196"/>
            <p:cNvSpPr>
              <a:spLocks noChangeArrowheads="1"/>
            </p:cNvSpPr>
            <p:nvPr/>
          </p:nvSpPr>
          <p:spPr bwMode="auto">
            <a:xfrm>
              <a:off x="1041" y="1444"/>
              <a:ext cx="1140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секунд.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60615" name="Group 199"/>
            <p:cNvGrpSpPr>
              <a:grpSpLocks/>
            </p:cNvGrpSpPr>
            <p:nvPr/>
          </p:nvGrpSpPr>
          <p:grpSpPr bwMode="auto">
            <a:xfrm>
              <a:off x="111" y="2842"/>
              <a:ext cx="703" cy="380"/>
              <a:chOff x="111" y="2842"/>
              <a:chExt cx="703" cy="380"/>
            </a:xfrm>
          </p:grpSpPr>
          <p:pic>
            <p:nvPicPr>
              <p:cNvPr id="60613" name="Picture 19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11" y="2842"/>
                <a:ext cx="703" cy="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614" name="Picture 198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11" y="2842"/>
                <a:ext cx="703" cy="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0634" name="Group 218"/>
            <p:cNvGrpSpPr>
              <a:grpSpLocks/>
            </p:cNvGrpSpPr>
            <p:nvPr/>
          </p:nvGrpSpPr>
          <p:grpSpPr bwMode="auto">
            <a:xfrm>
              <a:off x="156" y="2339"/>
              <a:ext cx="380" cy="315"/>
              <a:chOff x="156" y="2339"/>
              <a:chExt cx="380" cy="315"/>
            </a:xfrm>
          </p:grpSpPr>
          <p:sp>
            <p:nvSpPr>
              <p:cNvPr id="60616" name="Rectangle 200">
                <a:hlinkClick r:id="rId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17" name="Freeform 201"/>
              <p:cNvSpPr>
                <a:spLocks/>
              </p:cNvSpPr>
              <p:nvPr/>
            </p:nvSpPr>
            <p:spPr bwMode="auto">
              <a:xfrm>
                <a:off x="156" y="2339"/>
                <a:ext cx="38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60" y="20"/>
                  </a:cxn>
                  <a:cxn ang="0">
                    <a:pos x="380" y="0"/>
                  </a:cxn>
                  <a:cxn ang="0">
                    <a:pos x="0" y="0"/>
                  </a:cxn>
                </a:cxnLst>
                <a:rect l="0" t="0" r="r" b="b"/>
                <a:pathLst>
                  <a:path w="380" h="20">
                    <a:moveTo>
                      <a:pt x="0" y="0"/>
                    </a:moveTo>
                    <a:lnTo>
                      <a:pt x="20" y="20"/>
                    </a:lnTo>
                    <a:lnTo>
                      <a:pt x="360" y="20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18" name="Freeform 202"/>
              <p:cNvSpPr>
                <a:spLocks/>
              </p:cNvSpPr>
              <p:nvPr/>
            </p:nvSpPr>
            <p:spPr bwMode="auto">
              <a:xfrm>
                <a:off x="156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19" name="Freeform 203"/>
              <p:cNvSpPr>
                <a:spLocks/>
              </p:cNvSpPr>
              <p:nvPr/>
            </p:nvSpPr>
            <p:spPr bwMode="auto">
              <a:xfrm>
                <a:off x="156" y="2634"/>
                <a:ext cx="380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80" y="20"/>
                  </a:cxn>
                  <a:cxn ang="0">
                    <a:pos x="360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80" h="20">
                    <a:moveTo>
                      <a:pt x="0" y="20"/>
                    </a:moveTo>
                    <a:lnTo>
                      <a:pt x="380" y="20"/>
                    </a:lnTo>
                    <a:lnTo>
                      <a:pt x="360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20" name="Freeform 204"/>
              <p:cNvSpPr>
                <a:spLocks/>
              </p:cNvSpPr>
              <p:nvPr/>
            </p:nvSpPr>
            <p:spPr bwMode="auto">
              <a:xfrm>
                <a:off x="516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21" name="Freeform 205"/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22" name="Freeform 206"/>
              <p:cNvSpPr>
                <a:spLocks/>
              </p:cNvSpPr>
              <p:nvPr/>
            </p:nvSpPr>
            <p:spPr bwMode="auto">
              <a:xfrm>
                <a:off x="272" y="2497"/>
                <a:ext cx="148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2" y="98"/>
                  </a:cxn>
                  <a:cxn ang="0">
                    <a:pos x="62" y="49"/>
                  </a:cxn>
                  <a:cxn ang="0">
                    <a:pos x="87" y="49"/>
                  </a:cxn>
                  <a:cxn ang="0">
                    <a:pos x="87" y="98"/>
                  </a:cxn>
                  <a:cxn ang="0">
                    <a:pos x="148" y="98"/>
                  </a:cxn>
                  <a:cxn ang="0">
                    <a:pos x="148" y="0"/>
                  </a:cxn>
                  <a:cxn ang="0">
                    <a:pos x="0" y="0"/>
                  </a:cxn>
                </a:cxnLst>
                <a:rect l="0" t="0" r="r" b="b"/>
                <a:pathLst>
                  <a:path w="148" h="98">
                    <a:moveTo>
                      <a:pt x="0" y="0"/>
                    </a:moveTo>
                    <a:lnTo>
                      <a:pt x="0" y="98"/>
                    </a:lnTo>
                    <a:lnTo>
                      <a:pt x="62" y="98"/>
                    </a:lnTo>
                    <a:lnTo>
                      <a:pt x="62" y="49"/>
                    </a:lnTo>
                    <a:lnTo>
                      <a:pt x="87" y="49"/>
                    </a:lnTo>
                    <a:lnTo>
                      <a:pt x="87" y="98"/>
                    </a:lnTo>
                    <a:lnTo>
                      <a:pt x="148" y="98"/>
                    </a:lnTo>
                    <a:lnTo>
                      <a:pt x="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23" name="Freeform 207"/>
              <p:cNvSpPr>
                <a:spLocks/>
              </p:cNvSpPr>
              <p:nvPr/>
            </p:nvSpPr>
            <p:spPr bwMode="auto">
              <a:xfrm>
                <a:off x="383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24" name="Rectangle 208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25" name="Rectangle 209">
                <a:hlinkClick r:id="rId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76" y="2359"/>
                <a:ext cx="340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26" name="Line 210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27" name="Line 211"/>
              <p:cNvSpPr>
                <a:spLocks noChangeShapeType="1"/>
              </p:cNvSpPr>
              <p:nvPr/>
            </p:nvSpPr>
            <p:spPr bwMode="auto">
              <a:xfrm flipV="1">
                <a:off x="15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28" name="Line 212"/>
              <p:cNvSpPr>
                <a:spLocks noChangeShapeType="1"/>
              </p:cNvSpPr>
              <p:nvPr/>
            </p:nvSpPr>
            <p:spPr bwMode="auto">
              <a:xfrm flipH="1" flipV="1">
                <a:off x="51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29" name="Line 213"/>
              <p:cNvSpPr>
                <a:spLocks noChangeShapeType="1"/>
              </p:cNvSpPr>
              <p:nvPr/>
            </p:nvSpPr>
            <p:spPr bwMode="auto">
              <a:xfrm flipH="1">
                <a:off x="51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30" name="Freeform 214">
                <a:hlinkClick r:id="rId6" action="ppaction://hlinksldjump"/>
              </p:cNvPr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31" name="Line 215"/>
              <p:cNvSpPr>
                <a:spLocks noChangeShapeType="1"/>
              </p:cNvSpPr>
              <p:nvPr/>
            </p:nvSpPr>
            <p:spPr bwMode="auto">
              <a:xfrm>
                <a:off x="383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32" name="Line 216"/>
              <p:cNvSpPr>
                <a:spLocks noChangeShapeType="1"/>
              </p:cNvSpPr>
              <p:nvPr/>
            </p:nvSpPr>
            <p:spPr bwMode="auto">
              <a:xfrm>
                <a:off x="272" y="2497"/>
                <a:ext cx="148" cy="1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33" name="Freeform 217">
                <a:hlinkClick r:id="rId6" action="ppaction://hlinksldjump"/>
              </p:cNvPr>
              <p:cNvSpPr>
                <a:spLocks/>
              </p:cNvSpPr>
              <p:nvPr/>
            </p:nvSpPr>
            <p:spPr bwMode="auto">
              <a:xfrm>
                <a:off x="270" y="2475"/>
                <a:ext cx="89" cy="120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0" y="49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0638" name="Group 222"/>
            <p:cNvGrpSpPr>
              <a:grpSpLocks/>
            </p:cNvGrpSpPr>
            <p:nvPr/>
          </p:nvGrpSpPr>
          <p:grpSpPr bwMode="auto">
            <a:xfrm>
              <a:off x="156" y="3338"/>
              <a:ext cx="347" cy="346"/>
              <a:chOff x="156" y="3338"/>
              <a:chExt cx="347" cy="346"/>
            </a:xfrm>
          </p:grpSpPr>
          <p:sp>
            <p:nvSpPr>
              <p:cNvPr id="60635" name="Freeform 219"/>
              <p:cNvSpPr>
                <a:spLocks/>
              </p:cNvSpPr>
              <p:nvPr/>
            </p:nvSpPr>
            <p:spPr bwMode="auto">
              <a:xfrm>
                <a:off x="204" y="3386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36" name="Freeform 220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637" name="Freeform 221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pic>
          <p:nvPicPr>
            <p:cNvPr id="60639" name="Picture 22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473" y="1678"/>
              <a:ext cx="3129" cy="2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1444" name="Group 4"/>
          <p:cNvGrpSpPr>
            <a:grpSpLocks noChangeAspect="1"/>
          </p:cNvGrpSpPr>
          <p:nvPr/>
        </p:nvGrpSpPr>
        <p:grpSpPr bwMode="auto">
          <a:xfrm>
            <a:off x="-3175" y="-3175"/>
            <a:ext cx="9147175" cy="6861175"/>
            <a:chOff x="-2" y="-2"/>
            <a:chExt cx="5762" cy="4322"/>
          </a:xfrm>
        </p:grpSpPr>
        <p:sp>
          <p:nvSpPr>
            <p:cNvPr id="614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61447" name="Group 7"/>
            <p:cNvGrpSpPr>
              <a:grpSpLocks/>
            </p:cNvGrpSpPr>
            <p:nvPr/>
          </p:nvGrpSpPr>
          <p:grpSpPr bwMode="auto">
            <a:xfrm>
              <a:off x="-2" y="-2"/>
              <a:ext cx="5762" cy="4320"/>
              <a:chOff x="-2" y="-2"/>
              <a:chExt cx="5762" cy="4320"/>
            </a:xfrm>
          </p:grpSpPr>
          <p:sp>
            <p:nvSpPr>
              <p:cNvPr id="61445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61446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1631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61528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61448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49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50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51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52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53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54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55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56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57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58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59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60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61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62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63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64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65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66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67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68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69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70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71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72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73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74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75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76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77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78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79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80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81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82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83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84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85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86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87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88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89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90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91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92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93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94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95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96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97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98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499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00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01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02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03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04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05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06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07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08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09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10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11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12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13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14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15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16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17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18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19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20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21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22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23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24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25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26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27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61629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61529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30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31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32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33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34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35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36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37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38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39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40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41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42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43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44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45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46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47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48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49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50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51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52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53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54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55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56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57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58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59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60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61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62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63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64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65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66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67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68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69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70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71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72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73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74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75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76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77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78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79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80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81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82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83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84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85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86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87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88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89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90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91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92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93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94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95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96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97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98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599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00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01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02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03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04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05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06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07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08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09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10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11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12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13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14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15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16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17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18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19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20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21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22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23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24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25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26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27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628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61630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1632" name="Rectangle 192"/>
            <p:cNvSpPr>
              <a:spLocks noChangeArrowheads="1"/>
            </p:cNvSpPr>
            <p:nvPr/>
          </p:nvSpPr>
          <p:spPr bwMode="auto">
            <a:xfrm>
              <a:off x="826" y="1060"/>
              <a:ext cx="434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smtClean="0">
                  <a:ln>
                    <a:noFill/>
                  </a:ln>
                  <a:solidFill>
                    <a:srgbClr val="FFCC66"/>
                  </a:solidFill>
                  <a:effectLst/>
                  <a:latin typeface="Symbol" pitchFamily="18" charset="2"/>
                </a:rPr>
                <a:t>Ё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633" name="Rectangle 193"/>
            <p:cNvSpPr>
              <a:spLocks noChangeArrowheads="1"/>
            </p:cNvSpPr>
            <p:nvPr/>
          </p:nvSpPr>
          <p:spPr bwMode="auto">
            <a:xfrm>
              <a:off x="1067" y="1064"/>
              <a:ext cx="1244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Ответ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634" name="Rectangle 194"/>
            <p:cNvSpPr>
              <a:spLocks noChangeArrowheads="1"/>
            </p:cNvSpPr>
            <p:nvPr/>
          </p:nvSpPr>
          <p:spPr bwMode="auto">
            <a:xfrm>
              <a:off x="2139" y="1064"/>
              <a:ext cx="26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635" name="Rectangle 195"/>
            <p:cNvSpPr>
              <a:spLocks noChangeArrowheads="1"/>
            </p:cNvSpPr>
            <p:nvPr/>
          </p:nvSpPr>
          <p:spPr bwMode="auto">
            <a:xfrm>
              <a:off x="1041" y="1486"/>
              <a:ext cx="1482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Циркуль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pic>
          <p:nvPicPr>
            <p:cNvPr id="61636" name="Picture 19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26" y="1390"/>
              <a:ext cx="2239" cy="2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1655" name="Group 215"/>
            <p:cNvGrpSpPr>
              <a:grpSpLocks/>
            </p:cNvGrpSpPr>
            <p:nvPr/>
          </p:nvGrpSpPr>
          <p:grpSpPr bwMode="auto">
            <a:xfrm>
              <a:off x="156" y="2339"/>
              <a:ext cx="380" cy="315"/>
              <a:chOff x="156" y="2339"/>
              <a:chExt cx="380" cy="315"/>
            </a:xfrm>
          </p:grpSpPr>
          <p:sp>
            <p:nvSpPr>
              <p:cNvPr id="61637" name="Rectangle 197">
                <a:hlinkClick r:id="rId5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38" name="Freeform 198"/>
              <p:cNvSpPr>
                <a:spLocks/>
              </p:cNvSpPr>
              <p:nvPr/>
            </p:nvSpPr>
            <p:spPr bwMode="auto">
              <a:xfrm>
                <a:off x="156" y="2339"/>
                <a:ext cx="38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60" y="20"/>
                  </a:cxn>
                  <a:cxn ang="0">
                    <a:pos x="380" y="0"/>
                  </a:cxn>
                  <a:cxn ang="0">
                    <a:pos x="0" y="0"/>
                  </a:cxn>
                </a:cxnLst>
                <a:rect l="0" t="0" r="r" b="b"/>
                <a:pathLst>
                  <a:path w="380" h="20">
                    <a:moveTo>
                      <a:pt x="0" y="0"/>
                    </a:moveTo>
                    <a:lnTo>
                      <a:pt x="20" y="20"/>
                    </a:lnTo>
                    <a:lnTo>
                      <a:pt x="360" y="20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39" name="Freeform 199"/>
              <p:cNvSpPr>
                <a:spLocks/>
              </p:cNvSpPr>
              <p:nvPr/>
            </p:nvSpPr>
            <p:spPr bwMode="auto">
              <a:xfrm>
                <a:off x="156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40" name="Freeform 200"/>
              <p:cNvSpPr>
                <a:spLocks/>
              </p:cNvSpPr>
              <p:nvPr/>
            </p:nvSpPr>
            <p:spPr bwMode="auto">
              <a:xfrm>
                <a:off x="156" y="2634"/>
                <a:ext cx="380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80" y="20"/>
                  </a:cxn>
                  <a:cxn ang="0">
                    <a:pos x="360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80" h="20">
                    <a:moveTo>
                      <a:pt x="0" y="20"/>
                    </a:moveTo>
                    <a:lnTo>
                      <a:pt x="380" y="20"/>
                    </a:lnTo>
                    <a:lnTo>
                      <a:pt x="360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41" name="Freeform 201"/>
              <p:cNvSpPr>
                <a:spLocks/>
              </p:cNvSpPr>
              <p:nvPr/>
            </p:nvSpPr>
            <p:spPr bwMode="auto">
              <a:xfrm>
                <a:off x="516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42" name="Freeform 202"/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43" name="Freeform 203"/>
              <p:cNvSpPr>
                <a:spLocks/>
              </p:cNvSpPr>
              <p:nvPr/>
            </p:nvSpPr>
            <p:spPr bwMode="auto">
              <a:xfrm>
                <a:off x="272" y="2497"/>
                <a:ext cx="148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2" y="98"/>
                  </a:cxn>
                  <a:cxn ang="0">
                    <a:pos x="62" y="49"/>
                  </a:cxn>
                  <a:cxn ang="0">
                    <a:pos x="87" y="49"/>
                  </a:cxn>
                  <a:cxn ang="0">
                    <a:pos x="87" y="98"/>
                  </a:cxn>
                  <a:cxn ang="0">
                    <a:pos x="148" y="98"/>
                  </a:cxn>
                  <a:cxn ang="0">
                    <a:pos x="148" y="0"/>
                  </a:cxn>
                  <a:cxn ang="0">
                    <a:pos x="0" y="0"/>
                  </a:cxn>
                </a:cxnLst>
                <a:rect l="0" t="0" r="r" b="b"/>
                <a:pathLst>
                  <a:path w="148" h="98">
                    <a:moveTo>
                      <a:pt x="0" y="0"/>
                    </a:moveTo>
                    <a:lnTo>
                      <a:pt x="0" y="98"/>
                    </a:lnTo>
                    <a:lnTo>
                      <a:pt x="62" y="98"/>
                    </a:lnTo>
                    <a:lnTo>
                      <a:pt x="62" y="49"/>
                    </a:lnTo>
                    <a:lnTo>
                      <a:pt x="87" y="49"/>
                    </a:lnTo>
                    <a:lnTo>
                      <a:pt x="87" y="98"/>
                    </a:lnTo>
                    <a:lnTo>
                      <a:pt x="148" y="98"/>
                    </a:lnTo>
                    <a:lnTo>
                      <a:pt x="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44" name="Freeform 204"/>
              <p:cNvSpPr>
                <a:spLocks/>
              </p:cNvSpPr>
              <p:nvPr/>
            </p:nvSpPr>
            <p:spPr bwMode="auto">
              <a:xfrm>
                <a:off x="383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45" name="Rectangle 205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46" name="Rectangle 206"/>
              <p:cNvSpPr>
                <a:spLocks noChangeArrowheads="1"/>
              </p:cNvSpPr>
              <p:nvPr/>
            </p:nvSpPr>
            <p:spPr bwMode="auto">
              <a:xfrm>
                <a:off x="176" y="2359"/>
                <a:ext cx="340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47" name="Line 207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48" name="Line 208"/>
              <p:cNvSpPr>
                <a:spLocks noChangeShapeType="1"/>
              </p:cNvSpPr>
              <p:nvPr/>
            </p:nvSpPr>
            <p:spPr bwMode="auto">
              <a:xfrm flipV="1">
                <a:off x="15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49" name="Line 209"/>
              <p:cNvSpPr>
                <a:spLocks noChangeShapeType="1"/>
              </p:cNvSpPr>
              <p:nvPr/>
            </p:nvSpPr>
            <p:spPr bwMode="auto">
              <a:xfrm flipH="1" flipV="1">
                <a:off x="51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50" name="Line 210"/>
              <p:cNvSpPr>
                <a:spLocks noChangeShapeType="1"/>
              </p:cNvSpPr>
              <p:nvPr/>
            </p:nvSpPr>
            <p:spPr bwMode="auto">
              <a:xfrm flipH="1">
                <a:off x="51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51" name="Freeform 211">
                <a:hlinkClick r:id="rId5" action="ppaction://hlinksldjump"/>
              </p:cNvPr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52" name="Line 212"/>
              <p:cNvSpPr>
                <a:spLocks noChangeShapeType="1"/>
              </p:cNvSpPr>
              <p:nvPr/>
            </p:nvSpPr>
            <p:spPr bwMode="auto">
              <a:xfrm>
                <a:off x="383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53" name="Line 213"/>
              <p:cNvSpPr>
                <a:spLocks noChangeShapeType="1"/>
              </p:cNvSpPr>
              <p:nvPr/>
            </p:nvSpPr>
            <p:spPr bwMode="auto">
              <a:xfrm>
                <a:off x="272" y="2497"/>
                <a:ext cx="148" cy="1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54" name="Freeform 214"/>
              <p:cNvSpPr>
                <a:spLocks/>
              </p:cNvSpPr>
              <p:nvPr/>
            </p:nvSpPr>
            <p:spPr bwMode="auto">
              <a:xfrm>
                <a:off x="334" y="2546"/>
                <a:ext cx="25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0" y="49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1658" name="Group 218"/>
            <p:cNvGrpSpPr>
              <a:grpSpLocks/>
            </p:cNvGrpSpPr>
            <p:nvPr/>
          </p:nvGrpSpPr>
          <p:grpSpPr bwMode="auto">
            <a:xfrm>
              <a:off x="0" y="2888"/>
              <a:ext cx="672" cy="361"/>
              <a:chOff x="0" y="2888"/>
              <a:chExt cx="672" cy="361"/>
            </a:xfrm>
          </p:grpSpPr>
          <p:pic>
            <p:nvPicPr>
              <p:cNvPr id="61656" name="Picture 21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2888"/>
                <a:ext cx="672" cy="3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657" name="Picture 21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2888"/>
                <a:ext cx="672" cy="3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1662" name="Group 222"/>
            <p:cNvGrpSpPr>
              <a:grpSpLocks/>
            </p:cNvGrpSpPr>
            <p:nvPr/>
          </p:nvGrpSpPr>
          <p:grpSpPr bwMode="auto">
            <a:xfrm>
              <a:off x="156" y="3338"/>
              <a:ext cx="347" cy="346"/>
              <a:chOff x="156" y="3338"/>
              <a:chExt cx="347" cy="346"/>
            </a:xfrm>
          </p:grpSpPr>
          <p:sp>
            <p:nvSpPr>
              <p:cNvPr id="61659" name="Freeform 219"/>
              <p:cNvSpPr>
                <a:spLocks/>
              </p:cNvSpPr>
              <p:nvPr/>
            </p:nvSpPr>
            <p:spPr bwMode="auto">
              <a:xfrm>
                <a:off x="204" y="3386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60" name="Freeform 220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661" name="Freeform 221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2468" name="Group 4"/>
          <p:cNvGrpSpPr>
            <a:grpSpLocks noChangeAspect="1"/>
          </p:cNvGrpSpPr>
          <p:nvPr/>
        </p:nvGrpSpPr>
        <p:grpSpPr bwMode="auto">
          <a:xfrm>
            <a:off x="-3175" y="-3175"/>
            <a:ext cx="9147175" cy="6861175"/>
            <a:chOff x="-2" y="-2"/>
            <a:chExt cx="5762" cy="4322"/>
          </a:xfrm>
        </p:grpSpPr>
        <p:sp>
          <p:nvSpPr>
            <p:cNvPr id="62467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62471" name="Group 7"/>
            <p:cNvGrpSpPr>
              <a:grpSpLocks/>
            </p:cNvGrpSpPr>
            <p:nvPr/>
          </p:nvGrpSpPr>
          <p:grpSpPr bwMode="auto">
            <a:xfrm>
              <a:off x="-2" y="-2"/>
              <a:ext cx="5760" cy="4320"/>
              <a:chOff x="-2" y="-2"/>
              <a:chExt cx="5760" cy="4320"/>
            </a:xfrm>
          </p:grpSpPr>
          <p:sp>
            <p:nvSpPr>
              <p:cNvPr id="62469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62470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2655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62552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62472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73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74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75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76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77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78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79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80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81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82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83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84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85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86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87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88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89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90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91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92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93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94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95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96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97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98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499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00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01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02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03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04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05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06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07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08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09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10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11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12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13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14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15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16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17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18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19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20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21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22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23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24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25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26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27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28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29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30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31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32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33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34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35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36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37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38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39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40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41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42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43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44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45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46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47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48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49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50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51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62653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62553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54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55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56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57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58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59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60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61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62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63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64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65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66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67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68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69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70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71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72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73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74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75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76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77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78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79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80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81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82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83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84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85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86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87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88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89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90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91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92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93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94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95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96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97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98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599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00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01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02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03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04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05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06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07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08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09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10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11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12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13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14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15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16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17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18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19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20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21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22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23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24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25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26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27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28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29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30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31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32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33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34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35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36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37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38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39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40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41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42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43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44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45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46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47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48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49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50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51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652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62654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2658" name="Group 194"/>
            <p:cNvGrpSpPr>
              <a:grpSpLocks/>
            </p:cNvGrpSpPr>
            <p:nvPr/>
          </p:nvGrpSpPr>
          <p:grpSpPr bwMode="auto">
            <a:xfrm>
              <a:off x="0" y="2749"/>
              <a:ext cx="749" cy="404"/>
              <a:chOff x="0" y="2749"/>
              <a:chExt cx="749" cy="404"/>
            </a:xfrm>
          </p:grpSpPr>
          <p:pic>
            <p:nvPicPr>
              <p:cNvPr id="62656" name="Picture 19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2749"/>
                <a:ext cx="749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657" name="Picture 19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2749"/>
                <a:ext cx="749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2677" name="Group 213"/>
            <p:cNvGrpSpPr>
              <a:grpSpLocks/>
            </p:cNvGrpSpPr>
            <p:nvPr/>
          </p:nvGrpSpPr>
          <p:grpSpPr bwMode="auto">
            <a:xfrm>
              <a:off x="156" y="2339"/>
              <a:ext cx="401" cy="315"/>
              <a:chOff x="156" y="2339"/>
              <a:chExt cx="401" cy="315"/>
            </a:xfrm>
          </p:grpSpPr>
          <p:sp>
            <p:nvSpPr>
              <p:cNvPr id="62659" name="Rectangle 195">
                <a:hlinkClick r:id="rId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60" name="Freeform 196"/>
              <p:cNvSpPr>
                <a:spLocks/>
              </p:cNvSpPr>
              <p:nvPr/>
            </p:nvSpPr>
            <p:spPr bwMode="auto">
              <a:xfrm>
                <a:off x="156" y="2339"/>
                <a:ext cx="38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60" y="20"/>
                  </a:cxn>
                  <a:cxn ang="0">
                    <a:pos x="380" y="0"/>
                  </a:cxn>
                  <a:cxn ang="0">
                    <a:pos x="0" y="0"/>
                  </a:cxn>
                </a:cxnLst>
                <a:rect l="0" t="0" r="r" b="b"/>
                <a:pathLst>
                  <a:path w="380" h="20">
                    <a:moveTo>
                      <a:pt x="0" y="0"/>
                    </a:moveTo>
                    <a:lnTo>
                      <a:pt x="20" y="20"/>
                    </a:lnTo>
                    <a:lnTo>
                      <a:pt x="360" y="20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61" name="Freeform 197"/>
              <p:cNvSpPr>
                <a:spLocks/>
              </p:cNvSpPr>
              <p:nvPr/>
            </p:nvSpPr>
            <p:spPr bwMode="auto">
              <a:xfrm>
                <a:off x="156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62" name="Freeform 198"/>
              <p:cNvSpPr>
                <a:spLocks/>
              </p:cNvSpPr>
              <p:nvPr/>
            </p:nvSpPr>
            <p:spPr bwMode="auto">
              <a:xfrm>
                <a:off x="156" y="2634"/>
                <a:ext cx="380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80" y="20"/>
                  </a:cxn>
                  <a:cxn ang="0">
                    <a:pos x="360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80" h="20">
                    <a:moveTo>
                      <a:pt x="0" y="20"/>
                    </a:moveTo>
                    <a:lnTo>
                      <a:pt x="380" y="20"/>
                    </a:lnTo>
                    <a:lnTo>
                      <a:pt x="360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63" name="Freeform 199"/>
              <p:cNvSpPr>
                <a:spLocks/>
              </p:cNvSpPr>
              <p:nvPr/>
            </p:nvSpPr>
            <p:spPr bwMode="auto">
              <a:xfrm>
                <a:off x="516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64" name="Freeform 200"/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65" name="Freeform 201">
                <a:hlinkClick r:id="rId6" action="ppaction://hlinksldjump"/>
              </p:cNvPr>
              <p:cNvSpPr>
                <a:spLocks/>
              </p:cNvSpPr>
              <p:nvPr/>
            </p:nvSpPr>
            <p:spPr bwMode="auto">
              <a:xfrm>
                <a:off x="272" y="2497"/>
                <a:ext cx="148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2" y="98"/>
                  </a:cxn>
                  <a:cxn ang="0">
                    <a:pos x="62" y="49"/>
                  </a:cxn>
                  <a:cxn ang="0">
                    <a:pos x="87" y="49"/>
                  </a:cxn>
                  <a:cxn ang="0">
                    <a:pos x="87" y="98"/>
                  </a:cxn>
                  <a:cxn ang="0">
                    <a:pos x="148" y="98"/>
                  </a:cxn>
                  <a:cxn ang="0">
                    <a:pos x="148" y="0"/>
                  </a:cxn>
                  <a:cxn ang="0">
                    <a:pos x="0" y="0"/>
                  </a:cxn>
                </a:cxnLst>
                <a:rect l="0" t="0" r="r" b="b"/>
                <a:pathLst>
                  <a:path w="148" h="98">
                    <a:moveTo>
                      <a:pt x="0" y="0"/>
                    </a:moveTo>
                    <a:lnTo>
                      <a:pt x="0" y="98"/>
                    </a:lnTo>
                    <a:lnTo>
                      <a:pt x="62" y="98"/>
                    </a:lnTo>
                    <a:lnTo>
                      <a:pt x="62" y="49"/>
                    </a:lnTo>
                    <a:lnTo>
                      <a:pt x="87" y="49"/>
                    </a:lnTo>
                    <a:lnTo>
                      <a:pt x="87" y="98"/>
                    </a:lnTo>
                    <a:lnTo>
                      <a:pt x="148" y="98"/>
                    </a:lnTo>
                    <a:lnTo>
                      <a:pt x="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66" name="Freeform 202"/>
              <p:cNvSpPr>
                <a:spLocks/>
              </p:cNvSpPr>
              <p:nvPr/>
            </p:nvSpPr>
            <p:spPr bwMode="auto">
              <a:xfrm>
                <a:off x="383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67" name="Rectangle 203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68" name="Rectangle 204">
                <a:hlinkClick r:id="rId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76" y="2359"/>
                <a:ext cx="340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69" name="Line 205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70" name="Line 206"/>
              <p:cNvSpPr>
                <a:spLocks noChangeShapeType="1"/>
              </p:cNvSpPr>
              <p:nvPr/>
            </p:nvSpPr>
            <p:spPr bwMode="auto">
              <a:xfrm flipV="1">
                <a:off x="15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71" name="Line 207"/>
              <p:cNvSpPr>
                <a:spLocks noChangeShapeType="1"/>
              </p:cNvSpPr>
              <p:nvPr/>
            </p:nvSpPr>
            <p:spPr bwMode="auto">
              <a:xfrm flipH="1" flipV="1">
                <a:off x="51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72" name="Line 208"/>
              <p:cNvSpPr>
                <a:spLocks noChangeShapeType="1"/>
              </p:cNvSpPr>
              <p:nvPr/>
            </p:nvSpPr>
            <p:spPr bwMode="auto">
              <a:xfrm flipH="1">
                <a:off x="51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73" name="Freeform 209">
                <a:hlinkClick r:id="rId6" action="ppaction://hlinksldjump"/>
              </p:cNvPr>
              <p:cNvSpPr>
                <a:spLocks/>
              </p:cNvSpPr>
              <p:nvPr/>
            </p:nvSpPr>
            <p:spPr bwMode="auto">
              <a:xfrm>
                <a:off x="270" y="2340"/>
                <a:ext cx="287" cy="22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74" name="Line 210"/>
              <p:cNvSpPr>
                <a:spLocks noChangeShapeType="1"/>
              </p:cNvSpPr>
              <p:nvPr/>
            </p:nvSpPr>
            <p:spPr bwMode="auto">
              <a:xfrm>
                <a:off x="383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75" name="Line 211"/>
              <p:cNvSpPr>
                <a:spLocks noChangeShapeType="1"/>
              </p:cNvSpPr>
              <p:nvPr/>
            </p:nvSpPr>
            <p:spPr bwMode="auto">
              <a:xfrm>
                <a:off x="180" y="2565"/>
                <a:ext cx="148" cy="1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76" name="Freeform 212">
                <a:hlinkClick r:id="rId6" action="ppaction://hlinksldjump"/>
              </p:cNvPr>
              <p:cNvSpPr>
                <a:spLocks/>
              </p:cNvSpPr>
              <p:nvPr/>
            </p:nvSpPr>
            <p:spPr bwMode="auto">
              <a:xfrm flipV="1">
                <a:off x="334" y="2475"/>
                <a:ext cx="29" cy="71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0" y="49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2681" name="Group 217"/>
            <p:cNvGrpSpPr>
              <a:grpSpLocks/>
            </p:cNvGrpSpPr>
            <p:nvPr/>
          </p:nvGrpSpPr>
          <p:grpSpPr bwMode="auto">
            <a:xfrm>
              <a:off x="156" y="3338"/>
              <a:ext cx="347" cy="346"/>
              <a:chOff x="156" y="3338"/>
              <a:chExt cx="347" cy="346"/>
            </a:xfrm>
          </p:grpSpPr>
          <p:sp>
            <p:nvSpPr>
              <p:cNvPr id="62678" name="Freeform 214"/>
              <p:cNvSpPr>
                <a:spLocks/>
              </p:cNvSpPr>
              <p:nvPr/>
            </p:nvSpPr>
            <p:spPr bwMode="auto">
              <a:xfrm>
                <a:off x="204" y="3386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79" name="Freeform 215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80" name="Freeform 216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2684" name="Group 220"/>
            <p:cNvGrpSpPr>
              <a:grpSpLocks/>
            </p:cNvGrpSpPr>
            <p:nvPr/>
          </p:nvGrpSpPr>
          <p:grpSpPr bwMode="auto">
            <a:xfrm>
              <a:off x="1332" y="158"/>
              <a:ext cx="3863" cy="3863"/>
              <a:chOff x="1332" y="158"/>
              <a:chExt cx="3863" cy="3863"/>
            </a:xfrm>
          </p:grpSpPr>
          <p:pic>
            <p:nvPicPr>
              <p:cNvPr id="62682" name="Picture 218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336" y="165"/>
                <a:ext cx="3855" cy="38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2683" name="Rectangle 219"/>
              <p:cNvSpPr>
                <a:spLocks noChangeArrowheads="1"/>
              </p:cNvSpPr>
              <p:nvPr/>
            </p:nvSpPr>
            <p:spPr bwMode="auto">
              <a:xfrm>
                <a:off x="1332" y="158"/>
                <a:ext cx="3863" cy="3863"/>
              </a:xfrm>
              <a:prstGeom prst="rect">
                <a:avLst/>
              </a:prstGeom>
              <a:noFill/>
              <a:ln w="6" cap="rnd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2865" name="Group 401"/>
            <p:cNvGrpSpPr>
              <a:grpSpLocks/>
            </p:cNvGrpSpPr>
            <p:nvPr/>
          </p:nvGrpSpPr>
          <p:grpSpPr bwMode="auto">
            <a:xfrm>
              <a:off x="1290" y="1387"/>
              <a:ext cx="3827" cy="1785"/>
              <a:chOff x="1290" y="1387"/>
              <a:chExt cx="3827" cy="1785"/>
            </a:xfrm>
          </p:grpSpPr>
          <p:sp>
            <p:nvSpPr>
              <p:cNvPr id="62685" name="Freeform 221"/>
              <p:cNvSpPr>
                <a:spLocks noEditPoints="1"/>
              </p:cNvSpPr>
              <p:nvPr/>
            </p:nvSpPr>
            <p:spPr bwMode="auto">
              <a:xfrm>
                <a:off x="2589" y="1403"/>
                <a:ext cx="213" cy="325"/>
              </a:xfrm>
              <a:custGeom>
                <a:avLst/>
                <a:gdLst/>
                <a:ahLst/>
                <a:cxnLst>
                  <a:cxn ang="0">
                    <a:pos x="890" y="789"/>
                  </a:cxn>
                  <a:cxn ang="0">
                    <a:pos x="880" y="1066"/>
                  </a:cxn>
                  <a:cxn ang="0">
                    <a:pos x="814" y="1215"/>
                  </a:cxn>
                  <a:cxn ang="0">
                    <a:pos x="664" y="1319"/>
                  </a:cxn>
                  <a:cxn ang="0">
                    <a:pos x="445" y="1355"/>
                  </a:cxn>
                  <a:cxn ang="0">
                    <a:pos x="232" y="1321"/>
                  </a:cxn>
                  <a:cxn ang="0">
                    <a:pos x="80" y="1219"/>
                  </a:cxn>
                  <a:cxn ang="0">
                    <a:pos x="11" y="1070"/>
                  </a:cxn>
                  <a:cxn ang="0">
                    <a:pos x="0" y="789"/>
                  </a:cxn>
                  <a:cxn ang="0">
                    <a:pos x="0" y="566"/>
                  </a:cxn>
                  <a:cxn ang="0">
                    <a:pos x="11" y="288"/>
                  </a:cxn>
                  <a:cxn ang="0">
                    <a:pos x="77" y="139"/>
                  </a:cxn>
                  <a:cxn ang="0">
                    <a:pos x="226" y="36"/>
                  </a:cxn>
                  <a:cxn ang="0">
                    <a:pos x="445" y="0"/>
                  </a:cxn>
                  <a:cxn ang="0">
                    <a:pos x="659" y="33"/>
                  </a:cxn>
                  <a:cxn ang="0">
                    <a:pos x="810" y="136"/>
                  </a:cxn>
                  <a:cxn ang="0">
                    <a:pos x="879" y="285"/>
                  </a:cxn>
                  <a:cxn ang="0">
                    <a:pos x="890" y="566"/>
                  </a:cxn>
                  <a:cxn ang="0">
                    <a:pos x="890" y="789"/>
                  </a:cxn>
                  <a:cxn ang="0">
                    <a:pos x="505" y="361"/>
                  </a:cxn>
                  <a:cxn ang="0">
                    <a:pos x="494" y="245"/>
                  </a:cxn>
                  <a:cxn ang="0">
                    <a:pos x="447" y="220"/>
                  </a:cxn>
                  <a:cxn ang="0">
                    <a:pos x="401" y="240"/>
                  </a:cxn>
                  <a:cxn ang="0">
                    <a:pos x="385" y="361"/>
                  </a:cxn>
                  <a:cxn ang="0">
                    <a:pos x="385" y="969"/>
                  </a:cxn>
                  <a:cxn ang="0">
                    <a:pos x="396" y="1109"/>
                  </a:cxn>
                  <a:cxn ang="0">
                    <a:pos x="444" y="1135"/>
                  </a:cxn>
                  <a:cxn ang="0">
                    <a:pos x="494" y="1104"/>
                  </a:cxn>
                  <a:cxn ang="0">
                    <a:pos x="505" y="959"/>
                  </a:cxn>
                  <a:cxn ang="0">
                    <a:pos x="505" y="361"/>
                  </a:cxn>
                </a:cxnLst>
                <a:rect l="0" t="0" r="r" b="b"/>
                <a:pathLst>
                  <a:path w="890" h="1355">
                    <a:moveTo>
                      <a:pt x="890" y="789"/>
                    </a:moveTo>
                    <a:cubicBezTo>
                      <a:pt x="890" y="920"/>
                      <a:pt x="886" y="1012"/>
                      <a:pt x="880" y="1066"/>
                    </a:cubicBezTo>
                    <a:cubicBezTo>
                      <a:pt x="873" y="1120"/>
                      <a:pt x="850" y="1170"/>
                      <a:pt x="814" y="1215"/>
                    </a:cubicBezTo>
                    <a:cubicBezTo>
                      <a:pt x="777" y="1261"/>
                      <a:pt x="727" y="1294"/>
                      <a:pt x="664" y="1319"/>
                    </a:cubicBezTo>
                    <a:cubicBezTo>
                      <a:pt x="601" y="1344"/>
                      <a:pt x="528" y="1355"/>
                      <a:pt x="445" y="1355"/>
                    </a:cubicBezTo>
                    <a:cubicBezTo>
                      <a:pt x="365" y="1355"/>
                      <a:pt x="295" y="1344"/>
                      <a:pt x="232" y="1321"/>
                    </a:cubicBezTo>
                    <a:cubicBezTo>
                      <a:pt x="169" y="1298"/>
                      <a:pt x="118" y="1265"/>
                      <a:pt x="80" y="1219"/>
                    </a:cubicBezTo>
                    <a:cubicBezTo>
                      <a:pt x="42" y="1172"/>
                      <a:pt x="18" y="1124"/>
                      <a:pt x="11" y="1070"/>
                    </a:cubicBezTo>
                    <a:cubicBezTo>
                      <a:pt x="4" y="1016"/>
                      <a:pt x="0" y="923"/>
                      <a:pt x="0" y="789"/>
                    </a:cubicBezTo>
                    <a:cubicBezTo>
                      <a:pt x="0" y="714"/>
                      <a:pt x="0" y="640"/>
                      <a:pt x="0" y="566"/>
                    </a:cubicBezTo>
                    <a:cubicBezTo>
                      <a:pt x="0" y="435"/>
                      <a:pt x="4" y="343"/>
                      <a:pt x="11" y="288"/>
                    </a:cubicBezTo>
                    <a:cubicBezTo>
                      <a:pt x="18" y="234"/>
                      <a:pt x="40" y="185"/>
                      <a:pt x="77" y="139"/>
                    </a:cubicBezTo>
                    <a:cubicBezTo>
                      <a:pt x="113" y="94"/>
                      <a:pt x="163" y="60"/>
                      <a:pt x="226" y="36"/>
                    </a:cubicBezTo>
                    <a:cubicBezTo>
                      <a:pt x="289" y="11"/>
                      <a:pt x="362" y="0"/>
                      <a:pt x="445" y="0"/>
                    </a:cubicBezTo>
                    <a:cubicBezTo>
                      <a:pt x="524" y="0"/>
                      <a:pt x="596" y="10"/>
                      <a:pt x="659" y="33"/>
                    </a:cubicBezTo>
                    <a:cubicBezTo>
                      <a:pt x="722" y="57"/>
                      <a:pt x="773" y="90"/>
                      <a:pt x="810" y="136"/>
                    </a:cubicBezTo>
                    <a:cubicBezTo>
                      <a:pt x="848" y="182"/>
                      <a:pt x="872" y="231"/>
                      <a:pt x="879" y="285"/>
                    </a:cubicBezTo>
                    <a:cubicBezTo>
                      <a:pt x="886" y="339"/>
                      <a:pt x="890" y="432"/>
                      <a:pt x="890" y="566"/>
                    </a:cubicBezTo>
                    <a:cubicBezTo>
                      <a:pt x="890" y="640"/>
                      <a:pt x="890" y="714"/>
                      <a:pt x="890" y="789"/>
                    </a:cubicBezTo>
                    <a:close/>
                    <a:moveTo>
                      <a:pt x="505" y="361"/>
                    </a:moveTo>
                    <a:cubicBezTo>
                      <a:pt x="505" y="301"/>
                      <a:pt x="502" y="262"/>
                      <a:pt x="494" y="245"/>
                    </a:cubicBezTo>
                    <a:cubicBezTo>
                      <a:pt x="486" y="228"/>
                      <a:pt x="471" y="220"/>
                      <a:pt x="447" y="220"/>
                    </a:cubicBezTo>
                    <a:cubicBezTo>
                      <a:pt x="427" y="220"/>
                      <a:pt x="411" y="226"/>
                      <a:pt x="401" y="240"/>
                    </a:cubicBezTo>
                    <a:cubicBezTo>
                      <a:pt x="390" y="254"/>
                      <a:pt x="385" y="295"/>
                      <a:pt x="385" y="361"/>
                    </a:cubicBezTo>
                    <a:cubicBezTo>
                      <a:pt x="385" y="564"/>
                      <a:pt x="385" y="766"/>
                      <a:pt x="385" y="969"/>
                    </a:cubicBezTo>
                    <a:cubicBezTo>
                      <a:pt x="385" y="1044"/>
                      <a:pt x="388" y="1091"/>
                      <a:pt x="396" y="1109"/>
                    </a:cubicBezTo>
                    <a:cubicBezTo>
                      <a:pt x="402" y="1126"/>
                      <a:pt x="419" y="1135"/>
                      <a:pt x="444" y="1135"/>
                    </a:cubicBezTo>
                    <a:cubicBezTo>
                      <a:pt x="471" y="1135"/>
                      <a:pt x="487" y="1125"/>
                      <a:pt x="494" y="1104"/>
                    </a:cubicBezTo>
                    <a:cubicBezTo>
                      <a:pt x="502" y="1084"/>
                      <a:pt x="505" y="1035"/>
                      <a:pt x="505" y="959"/>
                    </a:cubicBezTo>
                    <a:cubicBezTo>
                      <a:pt x="505" y="760"/>
                      <a:pt x="505" y="561"/>
                      <a:pt x="505" y="361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86" name="Freeform 222"/>
              <p:cNvSpPr>
                <a:spLocks/>
              </p:cNvSpPr>
              <p:nvPr/>
            </p:nvSpPr>
            <p:spPr bwMode="auto">
              <a:xfrm>
                <a:off x="2819" y="1466"/>
                <a:ext cx="190" cy="256"/>
              </a:xfrm>
              <a:custGeom>
                <a:avLst/>
                <a:gdLst/>
                <a:ahLst/>
                <a:cxnLst>
                  <a:cxn ang="0">
                    <a:pos x="791" y="0"/>
                  </a:cxn>
                  <a:cxn ang="0">
                    <a:pos x="791" y="223"/>
                  </a:cxn>
                  <a:cxn ang="0">
                    <a:pos x="580" y="223"/>
                  </a:cxn>
                  <a:cxn ang="0">
                    <a:pos x="580" y="1066"/>
                  </a:cxn>
                  <a:cxn ang="0">
                    <a:pos x="212" y="1066"/>
                  </a:cxn>
                  <a:cxn ang="0">
                    <a:pos x="212" y="223"/>
                  </a:cxn>
                  <a:cxn ang="0">
                    <a:pos x="0" y="223"/>
                  </a:cxn>
                  <a:cxn ang="0">
                    <a:pos x="0" y="0"/>
                  </a:cxn>
                  <a:cxn ang="0">
                    <a:pos x="791" y="0"/>
                  </a:cxn>
                </a:cxnLst>
                <a:rect l="0" t="0" r="r" b="b"/>
                <a:pathLst>
                  <a:path w="791" h="1066">
                    <a:moveTo>
                      <a:pt x="791" y="0"/>
                    </a:moveTo>
                    <a:cubicBezTo>
                      <a:pt x="791" y="74"/>
                      <a:pt x="791" y="148"/>
                      <a:pt x="791" y="223"/>
                    </a:cubicBezTo>
                    <a:cubicBezTo>
                      <a:pt x="721" y="223"/>
                      <a:pt x="650" y="223"/>
                      <a:pt x="580" y="223"/>
                    </a:cubicBezTo>
                    <a:cubicBezTo>
                      <a:pt x="580" y="504"/>
                      <a:pt x="580" y="785"/>
                      <a:pt x="580" y="1066"/>
                    </a:cubicBezTo>
                    <a:cubicBezTo>
                      <a:pt x="457" y="1066"/>
                      <a:pt x="335" y="1066"/>
                      <a:pt x="212" y="1066"/>
                    </a:cubicBezTo>
                    <a:cubicBezTo>
                      <a:pt x="212" y="785"/>
                      <a:pt x="212" y="504"/>
                      <a:pt x="212" y="223"/>
                    </a:cubicBezTo>
                    <a:cubicBezTo>
                      <a:pt x="141" y="223"/>
                      <a:pt x="71" y="223"/>
                      <a:pt x="0" y="223"/>
                    </a:cubicBezTo>
                    <a:cubicBezTo>
                      <a:pt x="0" y="148"/>
                      <a:pt x="0" y="74"/>
                      <a:pt x="0" y="0"/>
                    </a:cubicBezTo>
                    <a:cubicBezTo>
                      <a:pt x="264" y="0"/>
                      <a:pt x="527" y="0"/>
                      <a:pt x="791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87" name="Freeform 223"/>
              <p:cNvSpPr>
                <a:spLocks noEditPoints="1"/>
              </p:cNvSpPr>
              <p:nvPr/>
            </p:nvSpPr>
            <p:spPr bwMode="auto">
              <a:xfrm>
                <a:off x="3027" y="1466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4" y="1007"/>
                  </a:cxn>
                  <a:cxn ang="0">
                    <a:pos x="423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4" y="64"/>
                  </a:cxn>
                  <a:cxn ang="0">
                    <a:pos x="828" y="287"/>
                  </a:cxn>
                  <a:cxn ang="0">
                    <a:pos x="614" y="493"/>
                  </a:cxn>
                  <a:cxn ang="0">
                    <a:pos x="791" y="569"/>
                  </a:cxn>
                  <a:cxn ang="0">
                    <a:pos x="855" y="722"/>
                  </a:cxn>
                  <a:cxn ang="0">
                    <a:pos x="855" y="785"/>
                  </a:cxn>
                  <a:cxn ang="0">
                    <a:pos x="366" y="396"/>
                  </a:cxn>
                  <a:cxn ang="0">
                    <a:pos x="469" y="377"/>
                  </a:cxn>
                  <a:cxn ang="0">
                    <a:pos x="488" y="304"/>
                  </a:cxn>
                  <a:cxn ang="0">
                    <a:pos x="467" y="241"/>
                  </a:cxn>
                  <a:cxn ang="0">
                    <a:pos x="366" y="223"/>
                  </a:cxn>
                  <a:cxn ang="0">
                    <a:pos x="366" y="396"/>
                  </a:cxn>
                  <a:cxn ang="0">
                    <a:pos x="488" y="735"/>
                  </a:cxn>
                  <a:cxn ang="0">
                    <a:pos x="488" y="699"/>
                  </a:cxn>
                  <a:cxn ang="0">
                    <a:pos x="467" y="612"/>
                  </a:cxn>
                  <a:cxn ang="0">
                    <a:pos x="366" y="595"/>
                  </a:cxn>
                  <a:cxn ang="0">
                    <a:pos x="366" y="842"/>
                  </a:cxn>
                  <a:cxn ang="0">
                    <a:pos x="464" y="822"/>
                  </a:cxn>
                  <a:cxn ang="0">
                    <a:pos x="488" y="735"/>
                  </a:cxn>
                </a:cxnLst>
                <a:rect l="0" t="0" r="r" b="b"/>
                <a:pathLst>
                  <a:path w="855" h="1066">
                    <a:moveTo>
                      <a:pt x="855" y="785"/>
                    </a:moveTo>
                    <a:cubicBezTo>
                      <a:pt x="855" y="893"/>
                      <a:pt x="828" y="967"/>
                      <a:pt x="774" y="1007"/>
                    </a:cubicBezTo>
                    <a:cubicBezTo>
                      <a:pt x="721" y="1046"/>
                      <a:pt x="603" y="1066"/>
                      <a:pt x="423" y="1066"/>
                    </a:cubicBezTo>
                    <a:cubicBezTo>
                      <a:pt x="282" y="1066"/>
                      <a:pt x="141" y="1066"/>
                      <a:pt x="0" y="1066"/>
                    </a:cubicBezTo>
                    <a:cubicBezTo>
                      <a:pt x="0" y="710"/>
                      <a:pt x="0" y="355"/>
                      <a:pt x="0" y="0"/>
                    </a:cubicBezTo>
                    <a:cubicBezTo>
                      <a:pt x="145" y="0"/>
                      <a:pt x="290" y="0"/>
                      <a:pt x="436" y="0"/>
                    </a:cubicBezTo>
                    <a:cubicBezTo>
                      <a:pt x="584" y="0"/>
                      <a:pt x="688" y="21"/>
                      <a:pt x="744" y="64"/>
                    </a:cubicBezTo>
                    <a:cubicBezTo>
                      <a:pt x="800" y="109"/>
                      <a:pt x="828" y="182"/>
                      <a:pt x="828" y="287"/>
                    </a:cubicBezTo>
                    <a:cubicBezTo>
                      <a:pt x="828" y="408"/>
                      <a:pt x="757" y="476"/>
                      <a:pt x="614" y="493"/>
                    </a:cubicBezTo>
                    <a:cubicBezTo>
                      <a:pt x="689" y="504"/>
                      <a:pt x="748" y="529"/>
                      <a:pt x="791" y="569"/>
                    </a:cubicBezTo>
                    <a:cubicBezTo>
                      <a:pt x="833" y="611"/>
                      <a:pt x="855" y="661"/>
                      <a:pt x="855" y="722"/>
                    </a:cubicBezTo>
                    <a:cubicBezTo>
                      <a:pt x="855" y="743"/>
                      <a:pt x="855" y="764"/>
                      <a:pt x="855" y="785"/>
                    </a:cubicBezTo>
                    <a:close/>
                    <a:moveTo>
                      <a:pt x="366" y="396"/>
                    </a:moveTo>
                    <a:cubicBezTo>
                      <a:pt x="422" y="396"/>
                      <a:pt x="457" y="389"/>
                      <a:pt x="469" y="377"/>
                    </a:cubicBezTo>
                    <a:cubicBezTo>
                      <a:pt x="481" y="365"/>
                      <a:pt x="488" y="340"/>
                      <a:pt x="488" y="304"/>
                    </a:cubicBezTo>
                    <a:cubicBezTo>
                      <a:pt x="488" y="274"/>
                      <a:pt x="480" y="253"/>
                      <a:pt x="467" y="241"/>
                    </a:cubicBezTo>
                    <a:cubicBezTo>
                      <a:pt x="453" y="228"/>
                      <a:pt x="419" y="223"/>
                      <a:pt x="366" y="223"/>
                    </a:cubicBezTo>
                    <a:cubicBezTo>
                      <a:pt x="366" y="280"/>
                      <a:pt x="366" y="338"/>
                      <a:pt x="366" y="396"/>
                    </a:cubicBezTo>
                    <a:close/>
                    <a:moveTo>
                      <a:pt x="488" y="735"/>
                    </a:moveTo>
                    <a:cubicBezTo>
                      <a:pt x="488" y="723"/>
                      <a:pt x="488" y="711"/>
                      <a:pt x="488" y="699"/>
                    </a:cubicBezTo>
                    <a:cubicBezTo>
                      <a:pt x="488" y="653"/>
                      <a:pt x="480" y="624"/>
                      <a:pt x="467" y="612"/>
                    </a:cubicBezTo>
                    <a:cubicBezTo>
                      <a:pt x="453" y="600"/>
                      <a:pt x="419" y="595"/>
                      <a:pt x="366" y="595"/>
                    </a:cubicBezTo>
                    <a:cubicBezTo>
                      <a:pt x="366" y="677"/>
                      <a:pt x="366" y="759"/>
                      <a:pt x="366" y="842"/>
                    </a:cubicBezTo>
                    <a:cubicBezTo>
                      <a:pt x="416" y="842"/>
                      <a:pt x="448" y="835"/>
                      <a:pt x="464" y="822"/>
                    </a:cubicBezTo>
                    <a:cubicBezTo>
                      <a:pt x="479" y="810"/>
                      <a:pt x="488" y="781"/>
                      <a:pt x="488" y="735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88" name="Freeform 224"/>
              <p:cNvSpPr>
                <a:spLocks noEditPoints="1"/>
              </p:cNvSpPr>
              <p:nvPr/>
            </p:nvSpPr>
            <p:spPr bwMode="auto">
              <a:xfrm>
                <a:off x="3255" y="1461"/>
                <a:ext cx="203" cy="266"/>
              </a:xfrm>
              <a:custGeom>
                <a:avLst/>
                <a:gdLst/>
                <a:ahLst/>
                <a:cxnLst>
                  <a:cxn ang="0">
                    <a:pos x="846" y="572"/>
                  </a:cxn>
                  <a:cxn ang="0">
                    <a:pos x="369" y="572"/>
                  </a:cxn>
                  <a:cxn ang="0">
                    <a:pos x="369" y="802"/>
                  </a:cxn>
                  <a:cxn ang="0">
                    <a:pos x="380" y="895"/>
                  </a:cxn>
                  <a:cxn ang="0">
                    <a:pos x="426" y="916"/>
                  </a:cxn>
                  <a:cxn ang="0">
                    <a:pos x="483" y="888"/>
                  </a:cxn>
                  <a:cxn ang="0">
                    <a:pos x="496" y="781"/>
                  </a:cxn>
                  <a:cxn ang="0">
                    <a:pos x="496" y="641"/>
                  </a:cxn>
                  <a:cxn ang="0">
                    <a:pos x="846" y="641"/>
                  </a:cxn>
                  <a:cxn ang="0">
                    <a:pos x="846" y="720"/>
                  </a:cxn>
                  <a:cxn ang="0">
                    <a:pos x="833" y="871"/>
                  </a:cxn>
                  <a:cxn ang="0">
                    <a:pos x="766" y="985"/>
                  </a:cxn>
                  <a:cxn ang="0">
                    <a:pos x="634" y="1075"/>
                  </a:cxn>
                  <a:cxn ang="0">
                    <a:pos x="433" y="1105"/>
                  </a:cxn>
                  <a:cxn ang="0">
                    <a:pos x="227" y="1075"/>
                  </a:cxn>
                  <a:cxn ang="0">
                    <a:pos x="88" y="994"/>
                  </a:cxn>
                  <a:cxn ang="0">
                    <a:pos x="19" y="879"/>
                  </a:cxn>
                  <a:cxn ang="0">
                    <a:pos x="0" y="698"/>
                  </a:cxn>
                  <a:cxn ang="0">
                    <a:pos x="0" y="388"/>
                  </a:cxn>
                  <a:cxn ang="0">
                    <a:pos x="43" y="167"/>
                  </a:cxn>
                  <a:cxn ang="0">
                    <a:pos x="183" y="43"/>
                  </a:cxn>
                  <a:cxn ang="0">
                    <a:pos x="408" y="0"/>
                  </a:cxn>
                  <a:cxn ang="0">
                    <a:pos x="665" y="52"/>
                  </a:cxn>
                  <a:cxn ang="0">
                    <a:pos x="806" y="189"/>
                  </a:cxn>
                  <a:cxn ang="0">
                    <a:pos x="846" y="430"/>
                  </a:cxn>
                  <a:cxn ang="0">
                    <a:pos x="846" y="572"/>
                  </a:cxn>
                  <a:cxn ang="0">
                    <a:pos x="476" y="398"/>
                  </a:cxn>
                  <a:cxn ang="0">
                    <a:pos x="476" y="320"/>
                  </a:cxn>
                  <a:cxn ang="0">
                    <a:pos x="466" y="213"/>
                  </a:cxn>
                  <a:cxn ang="0">
                    <a:pos x="425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6" y="398"/>
                  </a:cxn>
                </a:cxnLst>
                <a:rect l="0" t="0" r="r" b="b"/>
                <a:pathLst>
                  <a:path w="846" h="1105">
                    <a:moveTo>
                      <a:pt x="846" y="572"/>
                    </a:moveTo>
                    <a:cubicBezTo>
                      <a:pt x="687" y="572"/>
                      <a:pt x="528" y="572"/>
                      <a:pt x="369" y="572"/>
                    </a:cubicBezTo>
                    <a:cubicBezTo>
                      <a:pt x="369" y="649"/>
                      <a:pt x="369" y="725"/>
                      <a:pt x="369" y="802"/>
                    </a:cubicBezTo>
                    <a:cubicBezTo>
                      <a:pt x="369" y="850"/>
                      <a:pt x="372" y="882"/>
                      <a:pt x="380" y="895"/>
                    </a:cubicBezTo>
                    <a:cubicBezTo>
                      <a:pt x="389" y="909"/>
                      <a:pt x="403" y="916"/>
                      <a:pt x="426" y="916"/>
                    </a:cubicBezTo>
                    <a:cubicBezTo>
                      <a:pt x="455" y="916"/>
                      <a:pt x="473" y="907"/>
                      <a:pt x="483" y="888"/>
                    </a:cubicBezTo>
                    <a:cubicBezTo>
                      <a:pt x="492" y="870"/>
                      <a:pt x="496" y="834"/>
                      <a:pt x="496" y="781"/>
                    </a:cubicBezTo>
                    <a:cubicBezTo>
                      <a:pt x="496" y="734"/>
                      <a:pt x="496" y="688"/>
                      <a:pt x="496" y="641"/>
                    </a:cubicBezTo>
                    <a:cubicBezTo>
                      <a:pt x="613" y="641"/>
                      <a:pt x="730" y="641"/>
                      <a:pt x="846" y="641"/>
                    </a:cubicBezTo>
                    <a:cubicBezTo>
                      <a:pt x="846" y="667"/>
                      <a:pt x="846" y="693"/>
                      <a:pt x="846" y="720"/>
                    </a:cubicBezTo>
                    <a:cubicBezTo>
                      <a:pt x="846" y="785"/>
                      <a:pt x="842" y="836"/>
                      <a:pt x="833" y="871"/>
                    </a:cubicBezTo>
                    <a:cubicBezTo>
                      <a:pt x="823" y="907"/>
                      <a:pt x="800" y="944"/>
                      <a:pt x="766" y="985"/>
                    </a:cubicBezTo>
                    <a:cubicBezTo>
                      <a:pt x="732" y="1025"/>
                      <a:pt x="687" y="1054"/>
                      <a:pt x="634" y="1075"/>
                    </a:cubicBezTo>
                    <a:cubicBezTo>
                      <a:pt x="581" y="1095"/>
                      <a:pt x="514" y="1105"/>
                      <a:pt x="433" y="1105"/>
                    </a:cubicBezTo>
                    <a:cubicBezTo>
                      <a:pt x="356" y="1105"/>
                      <a:pt x="286" y="1096"/>
                      <a:pt x="227" y="1075"/>
                    </a:cubicBezTo>
                    <a:cubicBezTo>
                      <a:pt x="168" y="1055"/>
                      <a:pt x="121" y="1028"/>
                      <a:pt x="88" y="994"/>
                    </a:cubicBezTo>
                    <a:cubicBezTo>
                      <a:pt x="55" y="959"/>
                      <a:pt x="32" y="921"/>
                      <a:pt x="19" y="879"/>
                    </a:cubicBezTo>
                    <a:cubicBezTo>
                      <a:pt x="6" y="838"/>
                      <a:pt x="0" y="778"/>
                      <a:pt x="0" y="698"/>
                    </a:cubicBezTo>
                    <a:cubicBezTo>
                      <a:pt x="0" y="595"/>
                      <a:pt x="0" y="491"/>
                      <a:pt x="0" y="388"/>
                    </a:cubicBezTo>
                    <a:cubicBezTo>
                      <a:pt x="0" y="294"/>
                      <a:pt x="15" y="221"/>
                      <a:pt x="43" y="167"/>
                    </a:cubicBezTo>
                    <a:cubicBezTo>
                      <a:pt x="71" y="113"/>
                      <a:pt x="119" y="72"/>
                      <a:pt x="183" y="43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1" y="0"/>
                      <a:pt x="597" y="16"/>
                      <a:pt x="665" y="52"/>
                    </a:cubicBezTo>
                    <a:cubicBezTo>
                      <a:pt x="731" y="87"/>
                      <a:pt x="779" y="132"/>
                      <a:pt x="806" y="189"/>
                    </a:cubicBezTo>
                    <a:cubicBezTo>
                      <a:pt x="832" y="246"/>
                      <a:pt x="846" y="327"/>
                      <a:pt x="846" y="430"/>
                    </a:cubicBezTo>
                    <a:cubicBezTo>
                      <a:pt x="846" y="477"/>
                      <a:pt x="846" y="524"/>
                      <a:pt x="846" y="572"/>
                    </a:cubicBezTo>
                    <a:close/>
                    <a:moveTo>
                      <a:pt x="476" y="398"/>
                    </a:moveTo>
                    <a:cubicBezTo>
                      <a:pt x="476" y="372"/>
                      <a:pt x="476" y="346"/>
                      <a:pt x="476" y="320"/>
                    </a:cubicBezTo>
                    <a:cubicBezTo>
                      <a:pt x="476" y="265"/>
                      <a:pt x="473" y="229"/>
                      <a:pt x="466" y="213"/>
                    </a:cubicBezTo>
                    <a:cubicBezTo>
                      <a:pt x="460" y="197"/>
                      <a:pt x="446" y="189"/>
                      <a:pt x="425" y="189"/>
                    </a:cubicBezTo>
                    <a:cubicBezTo>
                      <a:pt x="400" y="189"/>
                      <a:pt x="384" y="195"/>
                      <a:pt x="378" y="209"/>
                    </a:cubicBezTo>
                    <a:cubicBezTo>
                      <a:pt x="371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6" y="398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89" name="Freeform 225"/>
              <p:cNvSpPr>
                <a:spLocks/>
              </p:cNvSpPr>
              <p:nvPr/>
            </p:nvSpPr>
            <p:spPr bwMode="auto">
              <a:xfrm>
                <a:off x="3473" y="1466"/>
                <a:ext cx="190" cy="256"/>
              </a:xfrm>
              <a:custGeom>
                <a:avLst/>
                <a:gdLst/>
                <a:ahLst/>
                <a:cxnLst>
                  <a:cxn ang="0">
                    <a:pos x="791" y="0"/>
                  </a:cxn>
                  <a:cxn ang="0">
                    <a:pos x="791" y="223"/>
                  </a:cxn>
                  <a:cxn ang="0">
                    <a:pos x="580" y="223"/>
                  </a:cxn>
                  <a:cxn ang="0">
                    <a:pos x="580" y="1066"/>
                  </a:cxn>
                  <a:cxn ang="0">
                    <a:pos x="211" y="1066"/>
                  </a:cxn>
                  <a:cxn ang="0">
                    <a:pos x="211" y="223"/>
                  </a:cxn>
                  <a:cxn ang="0">
                    <a:pos x="0" y="223"/>
                  </a:cxn>
                  <a:cxn ang="0">
                    <a:pos x="0" y="0"/>
                  </a:cxn>
                  <a:cxn ang="0">
                    <a:pos x="791" y="0"/>
                  </a:cxn>
                </a:cxnLst>
                <a:rect l="0" t="0" r="r" b="b"/>
                <a:pathLst>
                  <a:path w="791" h="1066">
                    <a:moveTo>
                      <a:pt x="791" y="0"/>
                    </a:moveTo>
                    <a:cubicBezTo>
                      <a:pt x="791" y="74"/>
                      <a:pt x="791" y="148"/>
                      <a:pt x="791" y="223"/>
                    </a:cubicBezTo>
                    <a:cubicBezTo>
                      <a:pt x="720" y="223"/>
                      <a:pt x="650" y="223"/>
                      <a:pt x="580" y="223"/>
                    </a:cubicBezTo>
                    <a:cubicBezTo>
                      <a:pt x="580" y="504"/>
                      <a:pt x="580" y="785"/>
                      <a:pt x="580" y="1066"/>
                    </a:cubicBezTo>
                    <a:cubicBezTo>
                      <a:pt x="457" y="1066"/>
                      <a:pt x="334" y="1066"/>
                      <a:pt x="211" y="1066"/>
                    </a:cubicBezTo>
                    <a:cubicBezTo>
                      <a:pt x="211" y="785"/>
                      <a:pt x="211" y="504"/>
                      <a:pt x="211" y="223"/>
                    </a:cubicBezTo>
                    <a:cubicBezTo>
                      <a:pt x="141" y="223"/>
                      <a:pt x="70" y="223"/>
                      <a:pt x="0" y="223"/>
                    </a:cubicBezTo>
                    <a:cubicBezTo>
                      <a:pt x="0" y="148"/>
                      <a:pt x="0" y="74"/>
                      <a:pt x="0" y="0"/>
                    </a:cubicBezTo>
                    <a:cubicBezTo>
                      <a:pt x="263" y="0"/>
                      <a:pt x="527" y="0"/>
                      <a:pt x="791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90" name="Freeform 226"/>
              <p:cNvSpPr>
                <a:spLocks noEditPoints="1"/>
              </p:cNvSpPr>
              <p:nvPr/>
            </p:nvSpPr>
            <p:spPr bwMode="auto">
              <a:xfrm>
                <a:off x="3680" y="1519"/>
                <a:ext cx="67" cy="203"/>
              </a:xfrm>
              <a:custGeom>
                <a:avLst/>
                <a:gdLst/>
                <a:ahLst/>
                <a:cxnLst>
                  <a:cxn ang="0">
                    <a:pos x="279" y="0"/>
                  </a:cxn>
                  <a:cxn ang="0">
                    <a:pos x="279" y="264"/>
                  </a:cxn>
                  <a:cxn ang="0">
                    <a:pos x="0" y="264"/>
                  </a:cxn>
                  <a:cxn ang="0">
                    <a:pos x="0" y="0"/>
                  </a:cxn>
                  <a:cxn ang="0">
                    <a:pos x="279" y="0"/>
                  </a:cxn>
                  <a:cxn ang="0">
                    <a:pos x="279" y="582"/>
                  </a:cxn>
                  <a:cxn ang="0">
                    <a:pos x="279" y="847"/>
                  </a:cxn>
                  <a:cxn ang="0">
                    <a:pos x="0" y="847"/>
                  </a:cxn>
                  <a:cxn ang="0">
                    <a:pos x="0" y="582"/>
                  </a:cxn>
                  <a:cxn ang="0">
                    <a:pos x="279" y="582"/>
                  </a:cxn>
                </a:cxnLst>
                <a:rect l="0" t="0" r="r" b="b"/>
                <a:pathLst>
                  <a:path w="279" h="847">
                    <a:moveTo>
                      <a:pt x="279" y="0"/>
                    </a:moveTo>
                    <a:cubicBezTo>
                      <a:pt x="279" y="88"/>
                      <a:pt x="279" y="176"/>
                      <a:pt x="279" y="264"/>
                    </a:cubicBezTo>
                    <a:cubicBezTo>
                      <a:pt x="186" y="264"/>
                      <a:pt x="93" y="264"/>
                      <a:pt x="0" y="264"/>
                    </a:cubicBezTo>
                    <a:cubicBezTo>
                      <a:pt x="0" y="176"/>
                      <a:pt x="0" y="88"/>
                      <a:pt x="0" y="0"/>
                    </a:cubicBezTo>
                    <a:cubicBezTo>
                      <a:pt x="93" y="0"/>
                      <a:pt x="186" y="0"/>
                      <a:pt x="279" y="0"/>
                    </a:cubicBezTo>
                    <a:close/>
                    <a:moveTo>
                      <a:pt x="279" y="582"/>
                    </a:moveTo>
                    <a:cubicBezTo>
                      <a:pt x="279" y="670"/>
                      <a:pt x="279" y="758"/>
                      <a:pt x="279" y="847"/>
                    </a:cubicBezTo>
                    <a:cubicBezTo>
                      <a:pt x="186" y="847"/>
                      <a:pt x="93" y="847"/>
                      <a:pt x="0" y="847"/>
                    </a:cubicBezTo>
                    <a:cubicBezTo>
                      <a:pt x="0" y="758"/>
                      <a:pt x="0" y="670"/>
                      <a:pt x="0" y="582"/>
                    </a:cubicBezTo>
                    <a:cubicBezTo>
                      <a:pt x="93" y="582"/>
                      <a:pt x="186" y="582"/>
                      <a:pt x="279" y="582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91" name="Freeform 227"/>
              <p:cNvSpPr>
                <a:spLocks/>
              </p:cNvSpPr>
              <p:nvPr/>
            </p:nvSpPr>
            <p:spPr bwMode="auto">
              <a:xfrm>
                <a:off x="1363" y="1891"/>
                <a:ext cx="150" cy="313"/>
              </a:xfrm>
              <a:custGeom>
                <a:avLst/>
                <a:gdLst/>
                <a:ahLst/>
                <a:cxnLst>
                  <a:cxn ang="0">
                    <a:pos x="624" y="0"/>
                  </a:cxn>
                  <a:cxn ang="0">
                    <a:pos x="624" y="1301"/>
                  </a:cxn>
                  <a:cxn ang="0">
                    <a:pos x="255" y="1301"/>
                  </a:cxn>
                  <a:cxn ang="0">
                    <a:pos x="255" y="604"/>
                  </a:cxn>
                  <a:cxn ang="0">
                    <a:pos x="246" y="422"/>
                  </a:cxn>
                  <a:cxn ang="0">
                    <a:pos x="202" y="375"/>
                  </a:cxn>
                  <a:cxn ang="0">
                    <a:pos x="36" y="360"/>
                  </a:cxn>
                  <a:cxn ang="0">
                    <a:pos x="0" y="360"/>
                  </a:cxn>
                  <a:cxn ang="0">
                    <a:pos x="0" y="209"/>
                  </a:cxn>
                  <a:cxn ang="0">
                    <a:pos x="406" y="0"/>
                  </a:cxn>
                  <a:cxn ang="0">
                    <a:pos x="624" y="0"/>
                  </a:cxn>
                </a:cxnLst>
                <a:rect l="0" t="0" r="r" b="b"/>
                <a:pathLst>
                  <a:path w="624" h="1301">
                    <a:moveTo>
                      <a:pt x="624" y="0"/>
                    </a:moveTo>
                    <a:cubicBezTo>
                      <a:pt x="624" y="434"/>
                      <a:pt x="624" y="868"/>
                      <a:pt x="624" y="1301"/>
                    </a:cubicBezTo>
                    <a:cubicBezTo>
                      <a:pt x="501" y="1301"/>
                      <a:pt x="378" y="1301"/>
                      <a:pt x="255" y="1301"/>
                    </a:cubicBezTo>
                    <a:cubicBezTo>
                      <a:pt x="255" y="1069"/>
                      <a:pt x="255" y="836"/>
                      <a:pt x="255" y="604"/>
                    </a:cubicBezTo>
                    <a:cubicBezTo>
                      <a:pt x="255" y="503"/>
                      <a:pt x="252" y="442"/>
                      <a:pt x="246" y="422"/>
                    </a:cubicBezTo>
                    <a:cubicBezTo>
                      <a:pt x="241" y="402"/>
                      <a:pt x="226" y="386"/>
                      <a:pt x="202" y="375"/>
                    </a:cubicBezTo>
                    <a:cubicBezTo>
                      <a:pt x="177" y="365"/>
                      <a:pt x="121" y="360"/>
                      <a:pt x="36" y="360"/>
                    </a:cubicBezTo>
                    <a:cubicBezTo>
                      <a:pt x="24" y="360"/>
                      <a:pt x="12" y="360"/>
                      <a:pt x="0" y="360"/>
                    </a:cubicBezTo>
                    <a:cubicBezTo>
                      <a:pt x="0" y="310"/>
                      <a:pt x="0" y="260"/>
                      <a:pt x="0" y="209"/>
                    </a:cubicBezTo>
                    <a:cubicBezTo>
                      <a:pt x="178" y="175"/>
                      <a:pt x="315" y="107"/>
                      <a:pt x="406" y="0"/>
                    </a:cubicBezTo>
                    <a:cubicBezTo>
                      <a:pt x="479" y="0"/>
                      <a:pt x="551" y="0"/>
                      <a:pt x="624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92" name="Freeform 228"/>
              <p:cNvSpPr>
                <a:spLocks/>
              </p:cNvSpPr>
              <p:nvPr/>
            </p:nvSpPr>
            <p:spPr bwMode="auto">
              <a:xfrm>
                <a:off x="1546" y="1891"/>
                <a:ext cx="212" cy="319"/>
              </a:xfrm>
              <a:custGeom>
                <a:avLst/>
                <a:gdLst/>
                <a:ahLst/>
                <a:cxnLst>
                  <a:cxn ang="0">
                    <a:pos x="812" y="0"/>
                  </a:cxn>
                  <a:cxn ang="0">
                    <a:pos x="812" y="208"/>
                  </a:cxn>
                  <a:cxn ang="0">
                    <a:pos x="354" y="208"/>
                  </a:cxn>
                  <a:cxn ang="0">
                    <a:pos x="354" y="429"/>
                  </a:cxn>
                  <a:cxn ang="0">
                    <a:pos x="575" y="340"/>
                  </a:cxn>
                  <a:cxn ang="0">
                    <a:pos x="806" y="415"/>
                  </a:cxn>
                  <a:cxn ang="0">
                    <a:pos x="884" y="704"/>
                  </a:cxn>
                  <a:cxn ang="0">
                    <a:pos x="884" y="890"/>
                  </a:cxn>
                  <a:cxn ang="0">
                    <a:pos x="869" y="1092"/>
                  </a:cxn>
                  <a:cxn ang="0">
                    <a:pos x="804" y="1212"/>
                  </a:cxn>
                  <a:cxn ang="0">
                    <a:pos x="667" y="1296"/>
                  </a:cxn>
                  <a:cxn ang="0">
                    <a:pos x="452" y="1326"/>
                  </a:cxn>
                  <a:cxn ang="0">
                    <a:pos x="201" y="1282"/>
                  </a:cxn>
                  <a:cxn ang="0">
                    <a:pos x="46" y="1152"/>
                  </a:cxn>
                  <a:cxn ang="0">
                    <a:pos x="0" y="883"/>
                  </a:cxn>
                  <a:cxn ang="0">
                    <a:pos x="0" y="813"/>
                  </a:cxn>
                  <a:cxn ang="0">
                    <a:pos x="369" y="813"/>
                  </a:cxn>
                  <a:cxn ang="0">
                    <a:pos x="369" y="894"/>
                  </a:cxn>
                  <a:cxn ang="0">
                    <a:pos x="380" y="1073"/>
                  </a:cxn>
                  <a:cxn ang="0">
                    <a:pos x="449" y="1126"/>
                  </a:cxn>
                  <a:cxn ang="0">
                    <a:pos x="494" y="1111"/>
                  </a:cxn>
                  <a:cxn ang="0">
                    <a:pos x="512" y="1078"/>
                  </a:cxn>
                  <a:cxn ang="0">
                    <a:pos x="515" y="925"/>
                  </a:cxn>
                  <a:cxn ang="0">
                    <a:pos x="515" y="666"/>
                  </a:cxn>
                  <a:cxn ang="0">
                    <a:pos x="497" y="567"/>
                  </a:cxn>
                  <a:cxn ang="0">
                    <a:pos x="440" y="540"/>
                  </a:cxn>
                  <a:cxn ang="0">
                    <a:pos x="397" y="554"/>
                  </a:cxn>
                  <a:cxn ang="0">
                    <a:pos x="375" y="583"/>
                  </a:cxn>
                  <a:cxn ang="0">
                    <a:pos x="369" y="656"/>
                  </a:cxn>
                  <a:cxn ang="0">
                    <a:pos x="4" y="656"/>
                  </a:cxn>
                  <a:cxn ang="0">
                    <a:pos x="20" y="0"/>
                  </a:cxn>
                  <a:cxn ang="0">
                    <a:pos x="812" y="0"/>
                  </a:cxn>
                </a:cxnLst>
                <a:rect l="0" t="0" r="r" b="b"/>
                <a:pathLst>
                  <a:path w="884" h="1326">
                    <a:moveTo>
                      <a:pt x="812" y="0"/>
                    </a:moveTo>
                    <a:cubicBezTo>
                      <a:pt x="812" y="70"/>
                      <a:pt x="812" y="139"/>
                      <a:pt x="812" y="208"/>
                    </a:cubicBezTo>
                    <a:cubicBezTo>
                      <a:pt x="659" y="208"/>
                      <a:pt x="507" y="208"/>
                      <a:pt x="354" y="208"/>
                    </a:cubicBezTo>
                    <a:cubicBezTo>
                      <a:pt x="354" y="282"/>
                      <a:pt x="354" y="356"/>
                      <a:pt x="354" y="429"/>
                    </a:cubicBezTo>
                    <a:cubicBezTo>
                      <a:pt x="411" y="369"/>
                      <a:pt x="485" y="340"/>
                      <a:pt x="575" y="340"/>
                    </a:cubicBezTo>
                    <a:cubicBezTo>
                      <a:pt x="676" y="340"/>
                      <a:pt x="754" y="365"/>
                      <a:pt x="806" y="415"/>
                    </a:cubicBezTo>
                    <a:cubicBezTo>
                      <a:pt x="858" y="466"/>
                      <a:pt x="884" y="562"/>
                      <a:pt x="884" y="704"/>
                    </a:cubicBezTo>
                    <a:cubicBezTo>
                      <a:pt x="884" y="766"/>
                      <a:pt x="884" y="828"/>
                      <a:pt x="884" y="890"/>
                    </a:cubicBezTo>
                    <a:cubicBezTo>
                      <a:pt x="884" y="982"/>
                      <a:pt x="879" y="1050"/>
                      <a:pt x="869" y="1092"/>
                    </a:cubicBezTo>
                    <a:cubicBezTo>
                      <a:pt x="859" y="1136"/>
                      <a:pt x="837" y="1176"/>
                      <a:pt x="804" y="1212"/>
                    </a:cubicBezTo>
                    <a:cubicBezTo>
                      <a:pt x="772" y="1249"/>
                      <a:pt x="726" y="1277"/>
                      <a:pt x="667" y="1296"/>
                    </a:cubicBezTo>
                    <a:cubicBezTo>
                      <a:pt x="608" y="1317"/>
                      <a:pt x="537" y="1326"/>
                      <a:pt x="452" y="1326"/>
                    </a:cubicBezTo>
                    <a:cubicBezTo>
                      <a:pt x="357" y="1326"/>
                      <a:pt x="273" y="1312"/>
                      <a:pt x="201" y="1282"/>
                    </a:cubicBezTo>
                    <a:cubicBezTo>
                      <a:pt x="129" y="1253"/>
                      <a:pt x="76" y="1210"/>
                      <a:pt x="46" y="1152"/>
                    </a:cubicBezTo>
                    <a:cubicBezTo>
                      <a:pt x="16" y="1094"/>
                      <a:pt x="0" y="1005"/>
                      <a:pt x="0" y="883"/>
                    </a:cubicBezTo>
                    <a:cubicBezTo>
                      <a:pt x="0" y="860"/>
                      <a:pt x="0" y="836"/>
                      <a:pt x="0" y="813"/>
                    </a:cubicBezTo>
                    <a:cubicBezTo>
                      <a:pt x="124" y="813"/>
                      <a:pt x="247" y="813"/>
                      <a:pt x="369" y="813"/>
                    </a:cubicBezTo>
                    <a:cubicBezTo>
                      <a:pt x="369" y="840"/>
                      <a:pt x="369" y="867"/>
                      <a:pt x="369" y="894"/>
                    </a:cubicBezTo>
                    <a:cubicBezTo>
                      <a:pt x="369" y="978"/>
                      <a:pt x="373" y="1038"/>
                      <a:pt x="380" y="1073"/>
                    </a:cubicBezTo>
                    <a:cubicBezTo>
                      <a:pt x="386" y="1108"/>
                      <a:pt x="410" y="1126"/>
                      <a:pt x="449" y="1126"/>
                    </a:cubicBezTo>
                    <a:cubicBezTo>
                      <a:pt x="467" y="1126"/>
                      <a:pt x="482" y="1122"/>
                      <a:pt x="494" y="1111"/>
                    </a:cubicBezTo>
                    <a:cubicBezTo>
                      <a:pt x="505" y="1100"/>
                      <a:pt x="511" y="1090"/>
                      <a:pt x="512" y="1078"/>
                    </a:cubicBezTo>
                    <a:cubicBezTo>
                      <a:pt x="513" y="1066"/>
                      <a:pt x="514" y="1015"/>
                      <a:pt x="515" y="925"/>
                    </a:cubicBezTo>
                    <a:cubicBezTo>
                      <a:pt x="515" y="839"/>
                      <a:pt x="515" y="753"/>
                      <a:pt x="515" y="666"/>
                    </a:cubicBezTo>
                    <a:cubicBezTo>
                      <a:pt x="515" y="618"/>
                      <a:pt x="509" y="585"/>
                      <a:pt x="497" y="567"/>
                    </a:cubicBezTo>
                    <a:cubicBezTo>
                      <a:pt x="486" y="549"/>
                      <a:pt x="466" y="540"/>
                      <a:pt x="440" y="540"/>
                    </a:cubicBezTo>
                    <a:cubicBezTo>
                      <a:pt x="423" y="540"/>
                      <a:pt x="409" y="545"/>
                      <a:pt x="397" y="554"/>
                    </a:cubicBezTo>
                    <a:cubicBezTo>
                      <a:pt x="385" y="563"/>
                      <a:pt x="378" y="572"/>
                      <a:pt x="375" y="583"/>
                    </a:cubicBezTo>
                    <a:cubicBezTo>
                      <a:pt x="371" y="593"/>
                      <a:pt x="369" y="618"/>
                      <a:pt x="369" y="656"/>
                    </a:cubicBezTo>
                    <a:cubicBezTo>
                      <a:pt x="248" y="656"/>
                      <a:pt x="126" y="656"/>
                      <a:pt x="4" y="656"/>
                    </a:cubicBezTo>
                    <a:cubicBezTo>
                      <a:pt x="9" y="438"/>
                      <a:pt x="15" y="219"/>
                      <a:pt x="20" y="0"/>
                    </a:cubicBezTo>
                    <a:cubicBezTo>
                      <a:pt x="284" y="0"/>
                      <a:pt x="548" y="0"/>
                      <a:pt x="812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93" name="Freeform 229"/>
              <p:cNvSpPr>
                <a:spLocks noEditPoints="1"/>
              </p:cNvSpPr>
              <p:nvPr/>
            </p:nvSpPr>
            <p:spPr bwMode="auto">
              <a:xfrm>
                <a:off x="1788" y="1885"/>
                <a:ext cx="213" cy="325"/>
              </a:xfrm>
              <a:custGeom>
                <a:avLst/>
                <a:gdLst/>
                <a:ahLst/>
                <a:cxnLst>
                  <a:cxn ang="0">
                    <a:pos x="886" y="372"/>
                  </a:cxn>
                  <a:cxn ang="0">
                    <a:pos x="517" y="372"/>
                  </a:cxn>
                  <a:cxn ang="0">
                    <a:pos x="515" y="257"/>
                  </a:cxn>
                  <a:cxn ang="0">
                    <a:pos x="493" y="218"/>
                  </a:cxn>
                  <a:cxn ang="0">
                    <a:pos x="439" y="201"/>
                  </a:cxn>
                  <a:cxn ang="0">
                    <a:pos x="392" y="217"/>
                  </a:cxn>
                  <a:cxn ang="0">
                    <a:pos x="372" y="256"/>
                  </a:cxn>
                  <a:cxn ang="0">
                    <a:pos x="369" y="353"/>
                  </a:cxn>
                  <a:cxn ang="0">
                    <a:pos x="369" y="561"/>
                  </a:cxn>
                  <a:cxn ang="0">
                    <a:pos x="452" y="482"/>
                  </a:cxn>
                  <a:cxn ang="0">
                    <a:pos x="587" y="456"/>
                  </a:cxn>
                  <a:cxn ang="0">
                    <a:pos x="766" y="504"/>
                  </a:cxn>
                  <a:cxn ang="0">
                    <a:pos x="865" y="620"/>
                  </a:cxn>
                  <a:cxn ang="0">
                    <a:pos x="886" y="802"/>
                  </a:cxn>
                  <a:cxn ang="0">
                    <a:pos x="886" y="906"/>
                  </a:cxn>
                  <a:cxn ang="0">
                    <a:pos x="874" y="1109"/>
                  </a:cxn>
                  <a:cxn ang="0">
                    <a:pos x="811" y="1233"/>
                  </a:cxn>
                  <a:cxn ang="0">
                    <a:pos x="669" y="1321"/>
                  </a:cxn>
                  <a:cxn ang="0">
                    <a:pos x="459" y="1352"/>
                  </a:cxn>
                  <a:cxn ang="0">
                    <a:pos x="215" y="1316"/>
                  </a:cxn>
                  <a:cxn ang="0">
                    <a:pos x="69" y="1211"/>
                  </a:cxn>
                  <a:cxn ang="0">
                    <a:pos x="9" y="1069"/>
                  </a:cxn>
                  <a:cxn ang="0">
                    <a:pos x="0" y="779"/>
                  </a:cxn>
                  <a:cxn ang="0">
                    <a:pos x="0" y="599"/>
                  </a:cxn>
                  <a:cxn ang="0">
                    <a:pos x="8" y="288"/>
                  </a:cxn>
                  <a:cxn ang="0">
                    <a:pos x="71" y="140"/>
                  </a:cxn>
                  <a:cxn ang="0">
                    <a:pos x="224" y="35"/>
                  </a:cxn>
                  <a:cxn ang="0">
                    <a:pos x="445" y="0"/>
                  </a:cxn>
                  <a:cxn ang="0">
                    <a:pos x="700" y="45"/>
                  </a:cxn>
                  <a:cxn ang="0">
                    <a:pos x="843" y="169"/>
                  </a:cxn>
                  <a:cxn ang="0">
                    <a:pos x="886" y="372"/>
                  </a:cxn>
                  <a:cxn ang="0">
                    <a:pos x="517" y="778"/>
                  </a:cxn>
                  <a:cxn ang="0">
                    <a:pos x="499" y="683"/>
                  </a:cxn>
                  <a:cxn ang="0">
                    <a:pos x="443" y="657"/>
                  </a:cxn>
                  <a:cxn ang="0">
                    <a:pos x="387" y="681"/>
                  </a:cxn>
                  <a:cxn ang="0">
                    <a:pos x="369" y="778"/>
                  </a:cxn>
                  <a:cxn ang="0">
                    <a:pos x="369" y="1013"/>
                  </a:cxn>
                  <a:cxn ang="0">
                    <a:pos x="386" y="1126"/>
                  </a:cxn>
                  <a:cxn ang="0">
                    <a:pos x="442" y="1152"/>
                  </a:cxn>
                  <a:cxn ang="0">
                    <a:pos x="491" y="1131"/>
                  </a:cxn>
                  <a:cxn ang="0">
                    <a:pos x="517" y="1021"/>
                  </a:cxn>
                  <a:cxn ang="0">
                    <a:pos x="517" y="778"/>
                  </a:cxn>
                </a:cxnLst>
                <a:rect l="0" t="0" r="r" b="b"/>
                <a:pathLst>
                  <a:path w="886" h="1352">
                    <a:moveTo>
                      <a:pt x="886" y="372"/>
                    </a:moveTo>
                    <a:cubicBezTo>
                      <a:pt x="763" y="372"/>
                      <a:pt x="640" y="372"/>
                      <a:pt x="517" y="372"/>
                    </a:cubicBezTo>
                    <a:cubicBezTo>
                      <a:pt x="517" y="312"/>
                      <a:pt x="516" y="273"/>
                      <a:pt x="515" y="257"/>
                    </a:cubicBezTo>
                    <a:cubicBezTo>
                      <a:pt x="513" y="242"/>
                      <a:pt x="506" y="228"/>
                      <a:pt x="493" y="218"/>
                    </a:cubicBezTo>
                    <a:cubicBezTo>
                      <a:pt x="479" y="207"/>
                      <a:pt x="462" y="201"/>
                      <a:pt x="439" y="201"/>
                    </a:cubicBezTo>
                    <a:cubicBezTo>
                      <a:pt x="420" y="201"/>
                      <a:pt x="404" y="206"/>
                      <a:pt x="392" y="217"/>
                    </a:cubicBezTo>
                    <a:cubicBezTo>
                      <a:pt x="381" y="227"/>
                      <a:pt x="373" y="240"/>
                      <a:pt x="372" y="256"/>
                    </a:cubicBezTo>
                    <a:cubicBezTo>
                      <a:pt x="370" y="272"/>
                      <a:pt x="369" y="304"/>
                      <a:pt x="369" y="353"/>
                    </a:cubicBezTo>
                    <a:cubicBezTo>
                      <a:pt x="369" y="422"/>
                      <a:pt x="369" y="492"/>
                      <a:pt x="369" y="561"/>
                    </a:cubicBezTo>
                    <a:cubicBezTo>
                      <a:pt x="388" y="526"/>
                      <a:pt x="415" y="500"/>
                      <a:pt x="452" y="482"/>
                    </a:cubicBezTo>
                    <a:cubicBezTo>
                      <a:pt x="488" y="465"/>
                      <a:pt x="533" y="456"/>
                      <a:pt x="587" y="456"/>
                    </a:cubicBezTo>
                    <a:cubicBezTo>
                      <a:pt x="655" y="456"/>
                      <a:pt x="714" y="472"/>
                      <a:pt x="766" y="504"/>
                    </a:cubicBezTo>
                    <a:cubicBezTo>
                      <a:pt x="818" y="537"/>
                      <a:pt x="851" y="575"/>
                      <a:pt x="865" y="620"/>
                    </a:cubicBezTo>
                    <a:cubicBezTo>
                      <a:pt x="878" y="665"/>
                      <a:pt x="886" y="726"/>
                      <a:pt x="886" y="802"/>
                    </a:cubicBezTo>
                    <a:cubicBezTo>
                      <a:pt x="886" y="837"/>
                      <a:pt x="886" y="872"/>
                      <a:pt x="886" y="906"/>
                    </a:cubicBezTo>
                    <a:cubicBezTo>
                      <a:pt x="886" y="997"/>
                      <a:pt x="882" y="1065"/>
                      <a:pt x="874" y="1109"/>
                    </a:cubicBezTo>
                    <a:cubicBezTo>
                      <a:pt x="866" y="1154"/>
                      <a:pt x="844" y="1194"/>
                      <a:pt x="811" y="1233"/>
                    </a:cubicBezTo>
                    <a:cubicBezTo>
                      <a:pt x="776" y="1271"/>
                      <a:pt x="728" y="1300"/>
                      <a:pt x="669" y="1321"/>
                    </a:cubicBezTo>
                    <a:cubicBezTo>
                      <a:pt x="609" y="1342"/>
                      <a:pt x="539" y="1352"/>
                      <a:pt x="459" y="1352"/>
                    </a:cubicBezTo>
                    <a:cubicBezTo>
                      <a:pt x="360" y="1352"/>
                      <a:pt x="278" y="1341"/>
                      <a:pt x="215" y="1316"/>
                    </a:cubicBezTo>
                    <a:cubicBezTo>
                      <a:pt x="153" y="1291"/>
                      <a:pt x="103" y="1258"/>
                      <a:pt x="69" y="1211"/>
                    </a:cubicBezTo>
                    <a:cubicBezTo>
                      <a:pt x="35" y="1166"/>
                      <a:pt x="14" y="1119"/>
                      <a:pt x="9" y="1069"/>
                    </a:cubicBezTo>
                    <a:cubicBezTo>
                      <a:pt x="3" y="1020"/>
                      <a:pt x="0" y="923"/>
                      <a:pt x="0" y="779"/>
                    </a:cubicBezTo>
                    <a:cubicBezTo>
                      <a:pt x="0" y="719"/>
                      <a:pt x="0" y="659"/>
                      <a:pt x="0" y="599"/>
                    </a:cubicBezTo>
                    <a:cubicBezTo>
                      <a:pt x="0" y="444"/>
                      <a:pt x="3" y="340"/>
                      <a:pt x="8" y="288"/>
                    </a:cubicBezTo>
                    <a:cubicBezTo>
                      <a:pt x="12" y="236"/>
                      <a:pt x="34" y="187"/>
                      <a:pt x="71" y="140"/>
                    </a:cubicBezTo>
                    <a:cubicBezTo>
                      <a:pt x="108" y="93"/>
                      <a:pt x="159" y="59"/>
                      <a:pt x="224" y="35"/>
                    </a:cubicBezTo>
                    <a:cubicBezTo>
                      <a:pt x="287" y="11"/>
                      <a:pt x="361" y="0"/>
                      <a:pt x="445" y="0"/>
                    </a:cubicBezTo>
                    <a:cubicBezTo>
                      <a:pt x="549" y="0"/>
                      <a:pt x="634" y="15"/>
                      <a:pt x="700" y="45"/>
                    </a:cubicBezTo>
                    <a:cubicBezTo>
                      <a:pt x="767" y="75"/>
                      <a:pt x="815" y="115"/>
                      <a:pt x="843" y="169"/>
                    </a:cubicBezTo>
                    <a:cubicBezTo>
                      <a:pt x="871" y="223"/>
                      <a:pt x="886" y="291"/>
                      <a:pt x="886" y="372"/>
                    </a:cubicBezTo>
                    <a:close/>
                    <a:moveTo>
                      <a:pt x="517" y="778"/>
                    </a:moveTo>
                    <a:cubicBezTo>
                      <a:pt x="517" y="732"/>
                      <a:pt x="511" y="700"/>
                      <a:pt x="499" y="683"/>
                    </a:cubicBezTo>
                    <a:cubicBezTo>
                      <a:pt x="488" y="666"/>
                      <a:pt x="469" y="657"/>
                      <a:pt x="443" y="657"/>
                    </a:cubicBezTo>
                    <a:cubicBezTo>
                      <a:pt x="417" y="657"/>
                      <a:pt x="399" y="665"/>
                      <a:pt x="387" y="681"/>
                    </a:cubicBezTo>
                    <a:cubicBezTo>
                      <a:pt x="375" y="698"/>
                      <a:pt x="369" y="730"/>
                      <a:pt x="369" y="778"/>
                    </a:cubicBezTo>
                    <a:cubicBezTo>
                      <a:pt x="369" y="856"/>
                      <a:pt x="369" y="935"/>
                      <a:pt x="369" y="1013"/>
                    </a:cubicBezTo>
                    <a:cubicBezTo>
                      <a:pt x="369" y="1070"/>
                      <a:pt x="374" y="1108"/>
                      <a:pt x="386" y="1126"/>
                    </a:cubicBezTo>
                    <a:cubicBezTo>
                      <a:pt x="397" y="1143"/>
                      <a:pt x="415" y="1152"/>
                      <a:pt x="442" y="1152"/>
                    </a:cubicBezTo>
                    <a:cubicBezTo>
                      <a:pt x="457" y="1152"/>
                      <a:pt x="474" y="1145"/>
                      <a:pt x="491" y="1131"/>
                    </a:cubicBezTo>
                    <a:cubicBezTo>
                      <a:pt x="508" y="1117"/>
                      <a:pt x="517" y="1081"/>
                      <a:pt x="517" y="1021"/>
                    </a:cubicBezTo>
                    <a:cubicBezTo>
                      <a:pt x="517" y="940"/>
                      <a:pt x="517" y="859"/>
                      <a:pt x="517" y="778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94" name="Freeform 230"/>
              <p:cNvSpPr>
                <a:spLocks/>
              </p:cNvSpPr>
              <p:nvPr/>
            </p:nvSpPr>
            <p:spPr bwMode="auto">
              <a:xfrm>
                <a:off x="2092" y="1948"/>
                <a:ext cx="204" cy="292"/>
              </a:xfrm>
              <a:custGeom>
                <a:avLst/>
                <a:gdLst/>
                <a:ahLst/>
                <a:cxnLst>
                  <a:cxn ang="0">
                    <a:pos x="848" y="0"/>
                  </a:cxn>
                  <a:cxn ang="0">
                    <a:pos x="743" y="772"/>
                  </a:cxn>
                  <a:cxn ang="0">
                    <a:pos x="701" y="1021"/>
                  </a:cxn>
                  <a:cxn ang="0">
                    <a:pos x="644" y="1131"/>
                  </a:cxn>
                  <a:cxn ang="0">
                    <a:pos x="536" y="1196"/>
                  </a:cxn>
                  <a:cxn ang="0">
                    <a:pos x="312" y="1216"/>
                  </a:cxn>
                  <a:cxn ang="0">
                    <a:pos x="89" y="1216"/>
                  </a:cxn>
                  <a:cxn ang="0">
                    <a:pos x="89" y="1045"/>
                  </a:cxn>
                  <a:cxn ang="0">
                    <a:pos x="200" y="1037"/>
                  </a:cxn>
                  <a:cxn ang="0">
                    <a:pos x="224" y="1004"/>
                  </a:cxn>
                  <a:cxn ang="0">
                    <a:pos x="201" y="892"/>
                  </a:cxn>
                  <a:cxn ang="0">
                    <a:pos x="0" y="0"/>
                  </a:cxn>
                  <a:cxn ang="0">
                    <a:pos x="334" y="0"/>
                  </a:cxn>
                  <a:cxn ang="0">
                    <a:pos x="455" y="720"/>
                  </a:cxn>
                  <a:cxn ang="0">
                    <a:pos x="515" y="0"/>
                  </a:cxn>
                  <a:cxn ang="0">
                    <a:pos x="848" y="0"/>
                  </a:cxn>
                </a:cxnLst>
                <a:rect l="0" t="0" r="r" b="b"/>
                <a:pathLst>
                  <a:path w="848" h="1216">
                    <a:moveTo>
                      <a:pt x="848" y="0"/>
                    </a:moveTo>
                    <a:cubicBezTo>
                      <a:pt x="814" y="258"/>
                      <a:pt x="777" y="515"/>
                      <a:pt x="743" y="772"/>
                    </a:cubicBezTo>
                    <a:cubicBezTo>
                      <a:pt x="726" y="894"/>
                      <a:pt x="712" y="977"/>
                      <a:pt x="701" y="1021"/>
                    </a:cubicBezTo>
                    <a:cubicBezTo>
                      <a:pt x="689" y="1066"/>
                      <a:pt x="671" y="1102"/>
                      <a:pt x="644" y="1131"/>
                    </a:cubicBezTo>
                    <a:cubicBezTo>
                      <a:pt x="618" y="1161"/>
                      <a:pt x="582" y="1182"/>
                      <a:pt x="536" y="1196"/>
                    </a:cubicBezTo>
                    <a:cubicBezTo>
                      <a:pt x="489" y="1210"/>
                      <a:pt x="414" y="1216"/>
                      <a:pt x="312" y="1216"/>
                    </a:cubicBezTo>
                    <a:cubicBezTo>
                      <a:pt x="238" y="1216"/>
                      <a:pt x="163" y="1216"/>
                      <a:pt x="89" y="1216"/>
                    </a:cubicBezTo>
                    <a:cubicBezTo>
                      <a:pt x="89" y="1159"/>
                      <a:pt x="89" y="1102"/>
                      <a:pt x="89" y="1045"/>
                    </a:cubicBezTo>
                    <a:cubicBezTo>
                      <a:pt x="147" y="1045"/>
                      <a:pt x="183" y="1043"/>
                      <a:pt x="200" y="1037"/>
                    </a:cubicBezTo>
                    <a:cubicBezTo>
                      <a:pt x="216" y="1032"/>
                      <a:pt x="224" y="1021"/>
                      <a:pt x="224" y="1004"/>
                    </a:cubicBezTo>
                    <a:cubicBezTo>
                      <a:pt x="224" y="995"/>
                      <a:pt x="217" y="958"/>
                      <a:pt x="201" y="892"/>
                    </a:cubicBezTo>
                    <a:cubicBezTo>
                      <a:pt x="136" y="594"/>
                      <a:pt x="66" y="298"/>
                      <a:pt x="0" y="0"/>
                    </a:cubicBezTo>
                    <a:cubicBezTo>
                      <a:pt x="111" y="0"/>
                      <a:pt x="223" y="0"/>
                      <a:pt x="334" y="0"/>
                    </a:cubicBezTo>
                    <a:cubicBezTo>
                      <a:pt x="374" y="240"/>
                      <a:pt x="416" y="480"/>
                      <a:pt x="455" y="720"/>
                    </a:cubicBezTo>
                    <a:cubicBezTo>
                      <a:pt x="475" y="480"/>
                      <a:pt x="495" y="240"/>
                      <a:pt x="515" y="0"/>
                    </a:cubicBezTo>
                    <a:cubicBezTo>
                      <a:pt x="626" y="0"/>
                      <a:pt x="737" y="0"/>
                      <a:pt x="848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95" name="Freeform 231"/>
              <p:cNvSpPr>
                <a:spLocks noEditPoints="1"/>
              </p:cNvSpPr>
              <p:nvPr/>
            </p:nvSpPr>
            <p:spPr bwMode="auto">
              <a:xfrm>
                <a:off x="2302" y="1948"/>
                <a:ext cx="267" cy="305"/>
              </a:xfrm>
              <a:custGeom>
                <a:avLst/>
                <a:gdLst/>
                <a:ahLst/>
                <a:cxnLst>
                  <a:cxn ang="0">
                    <a:pos x="1114" y="1272"/>
                  </a:cxn>
                  <a:cxn ang="0">
                    <a:pos x="867" y="1272"/>
                  </a:cxn>
                  <a:cxn ang="0">
                    <a:pos x="867" y="1066"/>
                  </a:cxn>
                  <a:cxn ang="0">
                    <a:pos x="246" y="1066"/>
                  </a:cxn>
                  <a:cxn ang="0">
                    <a:pos x="246" y="1272"/>
                  </a:cxn>
                  <a:cxn ang="0">
                    <a:pos x="0" y="1272"/>
                  </a:cxn>
                  <a:cxn ang="0">
                    <a:pos x="0" y="812"/>
                  </a:cxn>
                  <a:cxn ang="0">
                    <a:pos x="78" y="812"/>
                  </a:cxn>
                  <a:cxn ang="0">
                    <a:pos x="194" y="514"/>
                  </a:cxn>
                  <a:cxn ang="0">
                    <a:pos x="239" y="39"/>
                  </a:cxn>
                  <a:cxn ang="0">
                    <a:pos x="239" y="0"/>
                  </a:cxn>
                  <a:cxn ang="0">
                    <a:pos x="1035" y="0"/>
                  </a:cxn>
                  <a:cxn ang="0">
                    <a:pos x="1035" y="810"/>
                  </a:cxn>
                  <a:cxn ang="0">
                    <a:pos x="1114" y="810"/>
                  </a:cxn>
                  <a:cxn ang="0">
                    <a:pos x="1114" y="1272"/>
                  </a:cxn>
                  <a:cxn ang="0">
                    <a:pos x="669" y="810"/>
                  </a:cxn>
                  <a:cxn ang="0">
                    <a:pos x="669" y="240"/>
                  </a:cxn>
                  <a:cxn ang="0">
                    <a:pos x="573" y="240"/>
                  </a:cxn>
                  <a:cxn ang="0">
                    <a:pos x="573" y="251"/>
                  </a:cxn>
                  <a:cxn ang="0">
                    <a:pos x="464" y="810"/>
                  </a:cxn>
                  <a:cxn ang="0">
                    <a:pos x="669" y="810"/>
                  </a:cxn>
                </a:cxnLst>
                <a:rect l="0" t="0" r="r" b="b"/>
                <a:pathLst>
                  <a:path w="1114" h="1272">
                    <a:moveTo>
                      <a:pt x="1114" y="1272"/>
                    </a:moveTo>
                    <a:cubicBezTo>
                      <a:pt x="1032" y="1272"/>
                      <a:pt x="950" y="1272"/>
                      <a:pt x="867" y="1272"/>
                    </a:cubicBezTo>
                    <a:cubicBezTo>
                      <a:pt x="867" y="1203"/>
                      <a:pt x="867" y="1135"/>
                      <a:pt x="867" y="1066"/>
                    </a:cubicBezTo>
                    <a:cubicBezTo>
                      <a:pt x="660" y="1066"/>
                      <a:pt x="453" y="1066"/>
                      <a:pt x="246" y="1066"/>
                    </a:cubicBezTo>
                    <a:cubicBezTo>
                      <a:pt x="246" y="1135"/>
                      <a:pt x="246" y="1203"/>
                      <a:pt x="246" y="1272"/>
                    </a:cubicBezTo>
                    <a:cubicBezTo>
                      <a:pt x="164" y="1272"/>
                      <a:pt x="82" y="1272"/>
                      <a:pt x="0" y="1272"/>
                    </a:cubicBezTo>
                    <a:cubicBezTo>
                      <a:pt x="0" y="1119"/>
                      <a:pt x="0" y="965"/>
                      <a:pt x="0" y="812"/>
                    </a:cubicBezTo>
                    <a:cubicBezTo>
                      <a:pt x="26" y="812"/>
                      <a:pt x="52" y="812"/>
                      <a:pt x="78" y="812"/>
                    </a:cubicBezTo>
                    <a:cubicBezTo>
                      <a:pt x="124" y="748"/>
                      <a:pt x="165" y="649"/>
                      <a:pt x="194" y="514"/>
                    </a:cubicBezTo>
                    <a:cubicBezTo>
                      <a:pt x="224" y="380"/>
                      <a:pt x="239" y="222"/>
                      <a:pt x="239" y="39"/>
                    </a:cubicBezTo>
                    <a:cubicBezTo>
                      <a:pt x="239" y="26"/>
                      <a:pt x="239" y="13"/>
                      <a:pt x="239" y="0"/>
                    </a:cubicBezTo>
                    <a:cubicBezTo>
                      <a:pt x="505" y="0"/>
                      <a:pt x="770" y="0"/>
                      <a:pt x="1035" y="0"/>
                    </a:cubicBezTo>
                    <a:cubicBezTo>
                      <a:pt x="1035" y="270"/>
                      <a:pt x="1035" y="540"/>
                      <a:pt x="1035" y="810"/>
                    </a:cubicBezTo>
                    <a:cubicBezTo>
                      <a:pt x="1062" y="810"/>
                      <a:pt x="1088" y="810"/>
                      <a:pt x="1114" y="810"/>
                    </a:cubicBezTo>
                    <a:cubicBezTo>
                      <a:pt x="1114" y="964"/>
                      <a:pt x="1114" y="1118"/>
                      <a:pt x="1114" y="1272"/>
                    </a:cubicBezTo>
                    <a:close/>
                    <a:moveTo>
                      <a:pt x="669" y="810"/>
                    </a:moveTo>
                    <a:cubicBezTo>
                      <a:pt x="669" y="620"/>
                      <a:pt x="669" y="430"/>
                      <a:pt x="669" y="240"/>
                    </a:cubicBezTo>
                    <a:cubicBezTo>
                      <a:pt x="637" y="240"/>
                      <a:pt x="605" y="240"/>
                      <a:pt x="573" y="240"/>
                    </a:cubicBezTo>
                    <a:cubicBezTo>
                      <a:pt x="573" y="244"/>
                      <a:pt x="573" y="248"/>
                      <a:pt x="573" y="251"/>
                    </a:cubicBezTo>
                    <a:cubicBezTo>
                      <a:pt x="573" y="450"/>
                      <a:pt x="536" y="635"/>
                      <a:pt x="464" y="810"/>
                    </a:cubicBezTo>
                    <a:cubicBezTo>
                      <a:pt x="532" y="810"/>
                      <a:pt x="601" y="810"/>
                      <a:pt x="669" y="810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96" name="Freeform 232"/>
              <p:cNvSpPr>
                <a:spLocks noEditPoints="1"/>
              </p:cNvSpPr>
              <p:nvPr/>
            </p:nvSpPr>
            <p:spPr bwMode="auto">
              <a:xfrm>
                <a:off x="2587" y="1943"/>
                <a:ext cx="200" cy="265"/>
              </a:xfrm>
              <a:custGeom>
                <a:avLst/>
                <a:gdLst/>
                <a:ahLst/>
                <a:cxnLst>
                  <a:cxn ang="0">
                    <a:pos x="346" y="432"/>
                  </a:cxn>
                  <a:cxn ang="0">
                    <a:pos x="0" y="432"/>
                  </a:cxn>
                  <a:cxn ang="0">
                    <a:pos x="0" y="360"/>
                  </a:cxn>
                  <a:cxn ang="0">
                    <a:pos x="33" y="169"/>
                  </a:cxn>
                  <a:cxn ang="0">
                    <a:pos x="162" y="51"/>
                  </a:cxn>
                  <a:cxn ang="0">
                    <a:pos x="416" y="0"/>
                  </a:cxn>
                  <a:cxn ang="0">
                    <a:pos x="699" y="57"/>
                  </a:cxn>
                  <a:cxn ang="0">
                    <a:pos x="813" y="200"/>
                  </a:cxn>
                  <a:cxn ang="0">
                    <a:pos x="832" y="550"/>
                  </a:cxn>
                  <a:cxn ang="0">
                    <a:pos x="832" y="1085"/>
                  </a:cxn>
                  <a:cxn ang="0">
                    <a:pos x="473" y="1085"/>
                  </a:cxn>
                  <a:cxn ang="0">
                    <a:pos x="473" y="991"/>
                  </a:cxn>
                  <a:cxn ang="0">
                    <a:pos x="386" y="1076"/>
                  </a:cxn>
                  <a:cxn ang="0">
                    <a:pos x="258" y="1105"/>
                  </a:cxn>
                  <a:cxn ang="0">
                    <a:pos x="81" y="1056"/>
                  </a:cxn>
                  <a:cxn ang="0">
                    <a:pos x="0" y="847"/>
                  </a:cxn>
                  <a:cxn ang="0">
                    <a:pos x="0" y="760"/>
                  </a:cxn>
                  <a:cxn ang="0">
                    <a:pos x="43" y="597"/>
                  </a:cxn>
                  <a:cxn ang="0">
                    <a:pos x="256" y="496"/>
                  </a:cxn>
                  <a:cxn ang="0">
                    <a:pos x="450" y="411"/>
                  </a:cxn>
                  <a:cxn ang="0">
                    <a:pos x="463" y="323"/>
                  </a:cxn>
                  <a:cxn ang="0">
                    <a:pos x="449" y="213"/>
                  </a:cxn>
                  <a:cxn ang="0">
                    <a:pos x="402" y="189"/>
                  </a:cxn>
                  <a:cxn ang="0">
                    <a:pos x="355" y="209"/>
                  </a:cxn>
                  <a:cxn ang="0">
                    <a:pos x="346" y="320"/>
                  </a:cxn>
                  <a:cxn ang="0">
                    <a:pos x="346" y="432"/>
                  </a:cxn>
                  <a:cxn ang="0">
                    <a:pos x="463" y="578"/>
                  </a:cxn>
                  <a:cxn ang="0">
                    <a:pos x="361" y="674"/>
                  </a:cxn>
                  <a:cxn ang="0">
                    <a:pos x="346" y="785"/>
                  </a:cxn>
                  <a:cxn ang="0">
                    <a:pos x="359" y="892"/>
                  </a:cxn>
                  <a:cxn ang="0">
                    <a:pos x="407" y="916"/>
                  </a:cxn>
                  <a:cxn ang="0">
                    <a:pos x="453" y="897"/>
                  </a:cxn>
                  <a:cxn ang="0">
                    <a:pos x="463" y="798"/>
                  </a:cxn>
                  <a:cxn ang="0">
                    <a:pos x="463" y="578"/>
                  </a:cxn>
                </a:cxnLst>
                <a:rect l="0" t="0" r="r" b="b"/>
                <a:pathLst>
                  <a:path w="832" h="1105">
                    <a:moveTo>
                      <a:pt x="346" y="432"/>
                    </a:moveTo>
                    <a:cubicBezTo>
                      <a:pt x="230" y="432"/>
                      <a:pt x="115" y="432"/>
                      <a:pt x="0" y="432"/>
                    </a:cubicBezTo>
                    <a:cubicBezTo>
                      <a:pt x="0" y="408"/>
                      <a:pt x="0" y="384"/>
                      <a:pt x="0" y="360"/>
                    </a:cubicBezTo>
                    <a:cubicBezTo>
                      <a:pt x="0" y="278"/>
                      <a:pt x="11" y="214"/>
                      <a:pt x="33" y="169"/>
                    </a:cubicBezTo>
                    <a:cubicBezTo>
                      <a:pt x="53" y="125"/>
                      <a:pt x="98" y="86"/>
                      <a:pt x="162" y="51"/>
                    </a:cubicBezTo>
                    <a:cubicBezTo>
                      <a:pt x="227" y="16"/>
                      <a:pt x="312" y="0"/>
                      <a:pt x="416" y="0"/>
                    </a:cubicBezTo>
                    <a:cubicBezTo>
                      <a:pt x="541" y="0"/>
                      <a:pt x="636" y="18"/>
                      <a:pt x="699" y="57"/>
                    </a:cubicBezTo>
                    <a:cubicBezTo>
                      <a:pt x="761" y="97"/>
                      <a:pt x="800" y="144"/>
                      <a:pt x="813" y="200"/>
                    </a:cubicBezTo>
                    <a:cubicBezTo>
                      <a:pt x="825" y="258"/>
                      <a:pt x="832" y="374"/>
                      <a:pt x="832" y="550"/>
                    </a:cubicBezTo>
                    <a:cubicBezTo>
                      <a:pt x="832" y="728"/>
                      <a:pt x="832" y="907"/>
                      <a:pt x="832" y="1085"/>
                    </a:cubicBezTo>
                    <a:cubicBezTo>
                      <a:pt x="712" y="1085"/>
                      <a:pt x="592" y="1085"/>
                      <a:pt x="473" y="1085"/>
                    </a:cubicBezTo>
                    <a:cubicBezTo>
                      <a:pt x="473" y="1054"/>
                      <a:pt x="473" y="1022"/>
                      <a:pt x="473" y="991"/>
                    </a:cubicBezTo>
                    <a:cubicBezTo>
                      <a:pt x="450" y="1028"/>
                      <a:pt x="422" y="1057"/>
                      <a:pt x="386" y="1076"/>
                    </a:cubicBezTo>
                    <a:cubicBezTo>
                      <a:pt x="351" y="1095"/>
                      <a:pt x="307" y="1105"/>
                      <a:pt x="258" y="1105"/>
                    </a:cubicBezTo>
                    <a:cubicBezTo>
                      <a:pt x="193" y="1105"/>
                      <a:pt x="135" y="1089"/>
                      <a:pt x="81" y="1056"/>
                    </a:cubicBezTo>
                    <a:cubicBezTo>
                      <a:pt x="27" y="1024"/>
                      <a:pt x="0" y="955"/>
                      <a:pt x="0" y="847"/>
                    </a:cubicBezTo>
                    <a:cubicBezTo>
                      <a:pt x="0" y="818"/>
                      <a:pt x="0" y="789"/>
                      <a:pt x="0" y="760"/>
                    </a:cubicBezTo>
                    <a:cubicBezTo>
                      <a:pt x="0" y="680"/>
                      <a:pt x="15" y="626"/>
                      <a:pt x="43" y="597"/>
                    </a:cubicBezTo>
                    <a:cubicBezTo>
                      <a:pt x="71" y="568"/>
                      <a:pt x="142" y="535"/>
                      <a:pt x="256" y="496"/>
                    </a:cubicBezTo>
                    <a:cubicBezTo>
                      <a:pt x="377" y="453"/>
                      <a:pt x="442" y="426"/>
                      <a:pt x="450" y="411"/>
                    </a:cubicBezTo>
                    <a:cubicBezTo>
                      <a:pt x="458" y="396"/>
                      <a:pt x="463" y="367"/>
                      <a:pt x="463" y="323"/>
                    </a:cubicBezTo>
                    <a:cubicBezTo>
                      <a:pt x="463" y="267"/>
                      <a:pt x="458" y="230"/>
                      <a:pt x="449" y="213"/>
                    </a:cubicBezTo>
                    <a:cubicBezTo>
                      <a:pt x="439" y="196"/>
                      <a:pt x="424" y="189"/>
                      <a:pt x="402" y="189"/>
                    </a:cubicBezTo>
                    <a:cubicBezTo>
                      <a:pt x="377" y="189"/>
                      <a:pt x="361" y="196"/>
                      <a:pt x="355" y="209"/>
                    </a:cubicBezTo>
                    <a:cubicBezTo>
                      <a:pt x="349" y="224"/>
                      <a:pt x="346" y="261"/>
                      <a:pt x="346" y="320"/>
                    </a:cubicBezTo>
                    <a:cubicBezTo>
                      <a:pt x="346" y="357"/>
                      <a:pt x="346" y="395"/>
                      <a:pt x="346" y="432"/>
                    </a:cubicBezTo>
                    <a:close/>
                    <a:moveTo>
                      <a:pt x="463" y="578"/>
                    </a:moveTo>
                    <a:cubicBezTo>
                      <a:pt x="404" y="616"/>
                      <a:pt x="369" y="648"/>
                      <a:pt x="361" y="674"/>
                    </a:cubicBezTo>
                    <a:cubicBezTo>
                      <a:pt x="351" y="700"/>
                      <a:pt x="346" y="737"/>
                      <a:pt x="346" y="785"/>
                    </a:cubicBezTo>
                    <a:cubicBezTo>
                      <a:pt x="346" y="840"/>
                      <a:pt x="351" y="875"/>
                      <a:pt x="359" y="892"/>
                    </a:cubicBezTo>
                    <a:cubicBezTo>
                      <a:pt x="367" y="908"/>
                      <a:pt x="382" y="916"/>
                      <a:pt x="407" y="916"/>
                    </a:cubicBezTo>
                    <a:cubicBezTo>
                      <a:pt x="430" y="916"/>
                      <a:pt x="446" y="909"/>
                      <a:pt x="453" y="897"/>
                    </a:cubicBezTo>
                    <a:cubicBezTo>
                      <a:pt x="459" y="884"/>
                      <a:pt x="463" y="851"/>
                      <a:pt x="463" y="798"/>
                    </a:cubicBezTo>
                    <a:cubicBezTo>
                      <a:pt x="463" y="725"/>
                      <a:pt x="463" y="651"/>
                      <a:pt x="463" y="578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97" name="Freeform 233"/>
              <p:cNvSpPr>
                <a:spLocks noEditPoints="1"/>
              </p:cNvSpPr>
              <p:nvPr/>
            </p:nvSpPr>
            <p:spPr bwMode="auto">
              <a:xfrm>
                <a:off x="2817" y="1943"/>
                <a:ext cx="204" cy="297"/>
              </a:xfrm>
              <a:custGeom>
                <a:avLst/>
                <a:gdLst/>
                <a:ahLst/>
                <a:cxnLst>
                  <a:cxn ang="0">
                    <a:pos x="375" y="19"/>
                  </a:cxn>
                  <a:cxn ang="0">
                    <a:pos x="369" y="114"/>
                  </a:cxn>
                  <a:cxn ang="0">
                    <a:pos x="477" y="28"/>
                  </a:cxn>
                  <a:cxn ang="0">
                    <a:pos x="607" y="0"/>
                  </a:cxn>
                  <a:cxn ang="0">
                    <a:pos x="756" y="40"/>
                  </a:cxn>
                  <a:cxn ang="0">
                    <a:pos x="834" y="134"/>
                  </a:cxn>
                  <a:cxn ang="0">
                    <a:pos x="849" y="314"/>
                  </a:cxn>
                  <a:cxn ang="0">
                    <a:pos x="849" y="763"/>
                  </a:cxn>
                  <a:cxn ang="0">
                    <a:pos x="830" y="969"/>
                  </a:cxn>
                  <a:cxn ang="0">
                    <a:pos x="750" y="1068"/>
                  </a:cxn>
                  <a:cxn ang="0">
                    <a:pos x="603" y="1105"/>
                  </a:cxn>
                  <a:cxn ang="0">
                    <a:pos x="476" y="1077"/>
                  </a:cxn>
                  <a:cxn ang="0">
                    <a:pos x="369" y="993"/>
                  </a:cxn>
                  <a:cxn ang="0">
                    <a:pos x="369" y="1237"/>
                  </a:cxn>
                  <a:cxn ang="0">
                    <a:pos x="0" y="1237"/>
                  </a:cxn>
                  <a:cxn ang="0">
                    <a:pos x="0" y="19"/>
                  </a:cxn>
                  <a:cxn ang="0">
                    <a:pos x="375" y="19"/>
                  </a:cxn>
                  <a:cxn ang="0">
                    <a:pos x="480" y="329"/>
                  </a:cxn>
                  <a:cxn ang="0">
                    <a:pos x="472" y="209"/>
                  </a:cxn>
                  <a:cxn ang="0">
                    <a:pos x="426" y="189"/>
                  </a:cxn>
                  <a:cxn ang="0">
                    <a:pos x="380" y="213"/>
                  </a:cxn>
                  <a:cxn ang="0">
                    <a:pos x="369" y="329"/>
                  </a:cxn>
                  <a:cxn ang="0">
                    <a:pos x="369" y="771"/>
                  </a:cxn>
                  <a:cxn ang="0">
                    <a:pos x="380" y="892"/>
                  </a:cxn>
                  <a:cxn ang="0">
                    <a:pos x="427" y="916"/>
                  </a:cxn>
                  <a:cxn ang="0">
                    <a:pos x="472" y="893"/>
                  </a:cxn>
                  <a:cxn ang="0">
                    <a:pos x="480" y="786"/>
                  </a:cxn>
                  <a:cxn ang="0">
                    <a:pos x="480" y="329"/>
                  </a:cxn>
                </a:cxnLst>
                <a:rect l="0" t="0" r="r" b="b"/>
                <a:pathLst>
                  <a:path w="849" h="1237">
                    <a:moveTo>
                      <a:pt x="375" y="19"/>
                    </a:moveTo>
                    <a:cubicBezTo>
                      <a:pt x="373" y="50"/>
                      <a:pt x="371" y="82"/>
                      <a:pt x="369" y="114"/>
                    </a:cubicBezTo>
                    <a:cubicBezTo>
                      <a:pt x="401" y="76"/>
                      <a:pt x="438" y="47"/>
                      <a:pt x="477" y="28"/>
                    </a:cubicBezTo>
                    <a:cubicBezTo>
                      <a:pt x="517" y="9"/>
                      <a:pt x="560" y="0"/>
                      <a:pt x="607" y="0"/>
                    </a:cubicBezTo>
                    <a:cubicBezTo>
                      <a:pt x="665" y="0"/>
                      <a:pt x="714" y="13"/>
                      <a:pt x="756" y="40"/>
                    </a:cubicBezTo>
                    <a:cubicBezTo>
                      <a:pt x="797" y="67"/>
                      <a:pt x="824" y="98"/>
                      <a:pt x="834" y="134"/>
                    </a:cubicBezTo>
                    <a:cubicBezTo>
                      <a:pt x="843" y="169"/>
                      <a:pt x="849" y="230"/>
                      <a:pt x="849" y="314"/>
                    </a:cubicBezTo>
                    <a:cubicBezTo>
                      <a:pt x="849" y="464"/>
                      <a:pt x="849" y="613"/>
                      <a:pt x="849" y="763"/>
                    </a:cubicBezTo>
                    <a:cubicBezTo>
                      <a:pt x="849" y="860"/>
                      <a:pt x="842" y="929"/>
                      <a:pt x="830" y="969"/>
                    </a:cubicBezTo>
                    <a:cubicBezTo>
                      <a:pt x="817" y="1011"/>
                      <a:pt x="790" y="1043"/>
                      <a:pt x="750" y="1068"/>
                    </a:cubicBezTo>
                    <a:cubicBezTo>
                      <a:pt x="709" y="1093"/>
                      <a:pt x="660" y="1105"/>
                      <a:pt x="603" y="1105"/>
                    </a:cubicBezTo>
                    <a:cubicBezTo>
                      <a:pt x="557" y="1105"/>
                      <a:pt x="515" y="1095"/>
                      <a:pt x="476" y="1077"/>
                    </a:cubicBezTo>
                    <a:cubicBezTo>
                      <a:pt x="436" y="1058"/>
                      <a:pt x="400" y="1030"/>
                      <a:pt x="369" y="993"/>
                    </a:cubicBezTo>
                    <a:cubicBezTo>
                      <a:pt x="369" y="1074"/>
                      <a:pt x="369" y="1156"/>
                      <a:pt x="369" y="1237"/>
                    </a:cubicBezTo>
                    <a:cubicBezTo>
                      <a:pt x="246" y="1237"/>
                      <a:pt x="123" y="1237"/>
                      <a:pt x="0" y="1237"/>
                    </a:cubicBezTo>
                    <a:cubicBezTo>
                      <a:pt x="0" y="831"/>
                      <a:pt x="0" y="425"/>
                      <a:pt x="0" y="19"/>
                    </a:cubicBezTo>
                    <a:cubicBezTo>
                      <a:pt x="125" y="19"/>
                      <a:pt x="250" y="19"/>
                      <a:pt x="375" y="19"/>
                    </a:cubicBezTo>
                    <a:close/>
                    <a:moveTo>
                      <a:pt x="480" y="329"/>
                    </a:moveTo>
                    <a:cubicBezTo>
                      <a:pt x="480" y="263"/>
                      <a:pt x="477" y="223"/>
                      <a:pt x="472" y="209"/>
                    </a:cubicBezTo>
                    <a:cubicBezTo>
                      <a:pt x="467" y="196"/>
                      <a:pt x="451" y="189"/>
                      <a:pt x="426" y="189"/>
                    </a:cubicBezTo>
                    <a:cubicBezTo>
                      <a:pt x="402" y="189"/>
                      <a:pt x="386" y="197"/>
                      <a:pt x="380" y="213"/>
                    </a:cubicBezTo>
                    <a:cubicBezTo>
                      <a:pt x="372" y="229"/>
                      <a:pt x="369" y="267"/>
                      <a:pt x="369" y="329"/>
                    </a:cubicBezTo>
                    <a:cubicBezTo>
                      <a:pt x="369" y="476"/>
                      <a:pt x="369" y="624"/>
                      <a:pt x="369" y="771"/>
                    </a:cubicBezTo>
                    <a:cubicBezTo>
                      <a:pt x="369" y="835"/>
                      <a:pt x="372" y="875"/>
                      <a:pt x="380" y="892"/>
                    </a:cubicBezTo>
                    <a:cubicBezTo>
                      <a:pt x="387" y="908"/>
                      <a:pt x="402" y="916"/>
                      <a:pt x="427" y="916"/>
                    </a:cubicBezTo>
                    <a:cubicBezTo>
                      <a:pt x="451" y="916"/>
                      <a:pt x="466" y="909"/>
                      <a:pt x="472" y="893"/>
                    </a:cubicBezTo>
                    <a:cubicBezTo>
                      <a:pt x="477" y="879"/>
                      <a:pt x="480" y="843"/>
                      <a:pt x="480" y="786"/>
                    </a:cubicBezTo>
                    <a:cubicBezTo>
                      <a:pt x="480" y="634"/>
                      <a:pt x="480" y="482"/>
                      <a:pt x="480" y="329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98" name="Freeform 234"/>
              <p:cNvSpPr>
                <a:spLocks noEditPoints="1"/>
              </p:cNvSpPr>
              <p:nvPr/>
            </p:nvSpPr>
            <p:spPr bwMode="auto">
              <a:xfrm>
                <a:off x="3048" y="1943"/>
                <a:ext cx="203" cy="265"/>
              </a:xfrm>
              <a:custGeom>
                <a:avLst/>
                <a:gdLst/>
                <a:ahLst/>
                <a:cxnLst>
                  <a:cxn ang="0">
                    <a:pos x="845" y="393"/>
                  </a:cxn>
                  <a:cxn ang="0">
                    <a:pos x="845" y="655"/>
                  </a:cxn>
                  <a:cxn ang="0">
                    <a:pos x="829" y="865"/>
                  </a:cxn>
                  <a:cxn ang="0">
                    <a:pos x="759" y="991"/>
                  </a:cxn>
                  <a:cxn ang="0">
                    <a:pos x="621" y="1077"/>
                  </a:cxn>
                  <a:cxn ang="0">
                    <a:pos x="426" y="1105"/>
                  </a:cxn>
                  <a:cxn ang="0">
                    <a:pos x="219" y="1080"/>
                  </a:cxn>
                  <a:cxn ang="0">
                    <a:pos x="87" y="1009"/>
                  </a:cxn>
                  <a:cxn ang="0">
                    <a:pos x="20" y="893"/>
                  </a:cxn>
                  <a:cxn ang="0">
                    <a:pos x="0" y="690"/>
                  </a:cxn>
                  <a:cxn ang="0">
                    <a:pos x="0" y="417"/>
                  </a:cxn>
                  <a:cxn ang="0">
                    <a:pos x="36" y="184"/>
                  </a:cxn>
                  <a:cxn ang="0">
                    <a:pos x="168" y="50"/>
                  </a:cxn>
                  <a:cxn ang="0">
                    <a:pos x="411" y="0"/>
                  </a:cxn>
                  <a:cxn ang="0">
                    <a:pos x="624" y="32"/>
                  </a:cxn>
                  <a:cxn ang="0">
                    <a:pos x="761" y="117"/>
                  </a:cxn>
                  <a:cxn ang="0">
                    <a:pos x="828" y="225"/>
                  </a:cxn>
                  <a:cxn ang="0">
                    <a:pos x="845" y="393"/>
                  </a:cxn>
                  <a:cxn ang="0">
                    <a:pos x="476" y="313"/>
                  </a:cxn>
                  <a:cxn ang="0">
                    <a:pos x="466" y="209"/>
                  </a:cxn>
                  <a:cxn ang="0">
                    <a:pos x="424" y="189"/>
                  </a:cxn>
                  <a:cxn ang="0">
                    <a:pos x="380" y="209"/>
                  </a:cxn>
                  <a:cxn ang="0">
                    <a:pos x="369" y="313"/>
                  </a:cxn>
                  <a:cxn ang="0">
                    <a:pos x="369" y="794"/>
                  </a:cxn>
                  <a:cxn ang="0">
                    <a:pos x="380" y="892"/>
                  </a:cxn>
                  <a:cxn ang="0">
                    <a:pos x="423" y="916"/>
                  </a:cxn>
                  <a:cxn ang="0">
                    <a:pos x="466" y="895"/>
                  </a:cxn>
                  <a:cxn ang="0">
                    <a:pos x="476" y="805"/>
                  </a:cxn>
                  <a:cxn ang="0">
                    <a:pos x="476" y="313"/>
                  </a:cxn>
                </a:cxnLst>
                <a:rect l="0" t="0" r="r" b="b"/>
                <a:pathLst>
                  <a:path w="845" h="1105">
                    <a:moveTo>
                      <a:pt x="845" y="393"/>
                    </a:moveTo>
                    <a:cubicBezTo>
                      <a:pt x="845" y="481"/>
                      <a:pt x="845" y="568"/>
                      <a:pt x="845" y="655"/>
                    </a:cubicBezTo>
                    <a:cubicBezTo>
                      <a:pt x="845" y="750"/>
                      <a:pt x="840" y="821"/>
                      <a:pt x="829" y="865"/>
                    </a:cubicBezTo>
                    <a:cubicBezTo>
                      <a:pt x="818" y="910"/>
                      <a:pt x="794" y="952"/>
                      <a:pt x="759" y="991"/>
                    </a:cubicBezTo>
                    <a:cubicBezTo>
                      <a:pt x="723" y="1030"/>
                      <a:pt x="676" y="1058"/>
                      <a:pt x="621" y="1077"/>
                    </a:cubicBezTo>
                    <a:cubicBezTo>
                      <a:pt x="564" y="1095"/>
                      <a:pt x="499" y="1105"/>
                      <a:pt x="426" y="1105"/>
                    </a:cubicBezTo>
                    <a:cubicBezTo>
                      <a:pt x="345" y="1105"/>
                      <a:pt x="275" y="1097"/>
                      <a:pt x="219" y="1080"/>
                    </a:cubicBezTo>
                    <a:cubicBezTo>
                      <a:pt x="162" y="1065"/>
                      <a:pt x="118" y="1041"/>
                      <a:pt x="87" y="1009"/>
                    </a:cubicBezTo>
                    <a:cubicBezTo>
                      <a:pt x="56" y="977"/>
                      <a:pt x="33" y="939"/>
                      <a:pt x="20" y="893"/>
                    </a:cubicBezTo>
                    <a:cubicBezTo>
                      <a:pt x="6" y="848"/>
                      <a:pt x="0" y="781"/>
                      <a:pt x="0" y="690"/>
                    </a:cubicBezTo>
                    <a:cubicBezTo>
                      <a:pt x="0" y="599"/>
                      <a:pt x="0" y="508"/>
                      <a:pt x="0" y="417"/>
                    </a:cubicBezTo>
                    <a:cubicBezTo>
                      <a:pt x="0" y="318"/>
                      <a:pt x="12" y="240"/>
                      <a:pt x="36" y="184"/>
                    </a:cubicBezTo>
                    <a:cubicBezTo>
                      <a:pt x="61" y="129"/>
                      <a:pt x="105" y="85"/>
                      <a:pt x="168" y="50"/>
                    </a:cubicBezTo>
                    <a:cubicBezTo>
                      <a:pt x="230" y="16"/>
                      <a:pt x="312" y="0"/>
                      <a:pt x="411" y="0"/>
                    </a:cubicBezTo>
                    <a:cubicBezTo>
                      <a:pt x="494" y="0"/>
                      <a:pt x="565" y="10"/>
                      <a:pt x="624" y="32"/>
                    </a:cubicBezTo>
                    <a:cubicBezTo>
                      <a:pt x="684" y="54"/>
                      <a:pt x="730" y="82"/>
                      <a:pt x="761" y="117"/>
                    </a:cubicBezTo>
                    <a:cubicBezTo>
                      <a:pt x="793" y="152"/>
                      <a:pt x="817" y="188"/>
                      <a:pt x="828" y="225"/>
                    </a:cubicBezTo>
                    <a:cubicBezTo>
                      <a:pt x="840" y="262"/>
                      <a:pt x="845" y="318"/>
                      <a:pt x="845" y="393"/>
                    </a:cubicBezTo>
                    <a:close/>
                    <a:moveTo>
                      <a:pt x="476" y="313"/>
                    </a:moveTo>
                    <a:cubicBezTo>
                      <a:pt x="476" y="258"/>
                      <a:pt x="473" y="224"/>
                      <a:pt x="466" y="209"/>
                    </a:cubicBezTo>
                    <a:cubicBezTo>
                      <a:pt x="460" y="196"/>
                      <a:pt x="445" y="189"/>
                      <a:pt x="424" y="189"/>
                    </a:cubicBezTo>
                    <a:cubicBezTo>
                      <a:pt x="401" y="189"/>
                      <a:pt x="387" y="196"/>
                      <a:pt x="380" y="209"/>
                    </a:cubicBezTo>
                    <a:cubicBezTo>
                      <a:pt x="372" y="224"/>
                      <a:pt x="369" y="258"/>
                      <a:pt x="369" y="313"/>
                    </a:cubicBezTo>
                    <a:cubicBezTo>
                      <a:pt x="369" y="474"/>
                      <a:pt x="369" y="634"/>
                      <a:pt x="369" y="794"/>
                    </a:cubicBezTo>
                    <a:cubicBezTo>
                      <a:pt x="369" y="845"/>
                      <a:pt x="372" y="877"/>
                      <a:pt x="380" y="892"/>
                    </a:cubicBezTo>
                    <a:cubicBezTo>
                      <a:pt x="387" y="908"/>
                      <a:pt x="401" y="916"/>
                      <a:pt x="423" y="916"/>
                    </a:cubicBezTo>
                    <a:cubicBezTo>
                      <a:pt x="444" y="916"/>
                      <a:pt x="459" y="909"/>
                      <a:pt x="466" y="895"/>
                    </a:cubicBezTo>
                    <a:cubicBezTo>
                      <a:pt x="473" y="881"/>
                      <a:pt x="476" y="851"/>
                      <a:pt x="476" y="805"/>
                    </a:cubicBezTo>
                    <a:cubicBezTo>
                      <a:pt x="476" y="641"/>
                      <a:pt x="476" y="477"/>
                      <a:pt x="476" y="313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699" name="Freeform 235"/>
              <p:cNvSpPr>
                <a:spLocks noEditPoints="1"/>
              </p:cNvSpPr>
              <p:nvPr/>
            </p:nvSpPr>
            <p:spPr bwMode="auto">
              <a:xfrm>
                <a:off x="3280" y="1948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4" y="1007"/>
                  </a:cxn>
                  <a:cxn ang="0">
                    <a:pos x="423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4" y="65"/>
                  </a:cxn>
                  <a:cxn ang="0">
                    <a:pos x="828" y="288"/>
                  </a:cxn>
                  <a:cxn ang="0">
                    <a:pos x="614" y="493"/>
                  </a:cxn>
                  <a:cxn ang="0">
                    <a:pos x="791" y="570"/>
                  </a:cxn>
                  <a:cxn ang="0">
                    <a:pos x="855" y="722"/>
                  </a:cxn>
                  <a:cxn ang="0">
                    <a:pos x="855" y="785"/>
                  </a:cxn>
                  <a:cxn ang="0">
                    <a:pos x="366" y="396"/>
                  </a:cxn>
                  <a:cxn ang="0">
                    <a:pos x="469" y="378"/>
                  </a:cxn>
                  <a:cxn ang="0">
                    <a:pos x="487" y="305"/>
                  </a:cxn>
                  <a:cxn ang="0">
                    <a:pos x="467" y="241"/>
                  </a:cxn>
                  <a:cxn ang="0">
                    <a:pos x="366" y="223"/>
                  </a:cxn>
                  <a:cxn ang="0">
                    <a:pos x="366" y="396"/>
                  </a:cxn>
                  <a:cxn ang="0">
                    <a:pos x="487" y="735"/>
                  </a:cxn>
                  <a:cxn ang="0">
                    <a:pos x="487" y="699"/>
                  </a:cxn>
                  <a:cxn ang="0">
                    <a:pos x="467" y="612"/>
                  </a:cxn>
                  <a:cxn ang="0">
                    <a:pos x="366" y="595"/>
                  </a:cxn>
                  <a:cxn ang="0">
                    <a:pos x="366" y="842"/>
                  </a:cxn>
                  <a:cxn ang="0">
                    <a:pos x="464" y="823"/>
                  </a:cxn>
                  <a:cxn ang="0">
                    <a:pos x="487" y="735"/>
                  </a:cxn>
                </a:cxnLst>
                <a:rect l="0" t="0" r="r" b="b"/>
                <a:pathLst>
                  <a:path w="855" h="1066">
                    <a:moveTo>
                      <a:pt x="855" y="785"/>
                    </a:moveTo>
                    <a:cubicBezTo>
                      <a:pt x="855" y="894"/>
                      <a:pt x="828" y="967"/>
                      <a:pt x="774" y="1007"/>
                    </a:cubicBezTo>
                    <a:cubicBezTo>
                      <a:pt x="721" y="1047"/>
                      <a:pt x="603" y="1066"/>
                      <a:pt x="423" y="1066"/>
                    </a:cubicBezTo>
                    <a:cubicBezTo>
                      <a:pt x="282" y="1066"/>
                      <a:pt x="141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45" y="0"/>
                      <a:pt x="290" y="0"/>
                      <a:pt x="436" y="0"/>
                    </a:cubicBezTo>
                    <a:cubicBezTo>
                      <a:pt x="584" y="0"/>
                      <a:pt x="688" y="21"/>
                      <a:pt x="744" y="65"/>
                    </a:cubicBezTo>
                    <a:cubicBezTo>
                      <a:pt x="800" y="109"/>
                      <a:pt x="828" y="182"/>
                      <a:pt x="828" y="288"/>
                    </a:cubicBezTo>
                    <a:cubicBezTo>
                      <a:pt x="828" y="408"/>
                      <a:pt x="757" y="476"/>
                      <a:pt x="614" y="493"/>
                    </a:cubicBezTo>
                    <a:cubicBezTo>
                      <a:pt x="689" y="504"/>
                      <a:pt x="748" y="529"/>
                      <a:pt x="791" y="570"/>
                    </a:cubicBezTo>
                    <a:cubicBezTo>
                      <a:pt x="833" y="611"/>
                      <a:pt x="855" y="661"/>
                      <a:pt x="855" y="722"/>
                    </a:cubicBezTo>
                    <a:cubicBezTo>
                      <a:pt x="855" y="743"/>
                      <a:pt x="855" y="764"/>
                      <a:pt x="855" y="785"/>
                    </a:cubicBezTo>
                    <a:close/>
                    <a:moveTo>
                      <a:pt x="366" y="396"/>
                    </a:moveTo>
                    <a:cubicBezTo>
                      <a:pt x="422" y="396"/>
                      <a:pt x="457" y="390"/>
                      <a:pt x="469" y="378"/>
                    </a:cubicBezTo>
                    <a:cubicBezTo>
                      <a:pt x="481" y="365"/>
                      <a:pt x="487" y="341"/>
                      <a:pt x="487" y="305"/>
                    </a:cubicBezTo>
                    <a:cubicBezTo>
                      <a:pt x="487" y="274"/>
                      <a:pt x="480" y="253"/>
                      <a:pt x="467" y="241"/>
                    </a:cubicBezTo>
                    <a:cubicBezTo>
                      <a:pt x="453" y="229"/>
                      <a:pt x="419" y="223"/>
                      <a:pt x="366" y="223"/>
                    </a:cubicBezTo>
                    <a:cubicBezTo>
                      <a:pt x="366" y="281"/>
                      <a:pt x="366" y="338"/>
                      <a:pt x="366" y="396"/>
                    </a:cubicBezTo>
                    <a:close/>
                    <a:moveTo>
                      <a:pt x="487" y="735"/>
                    </a:moveTo>
                    <a:cubicBezTo>
                      <a:pt x="487" y="723"/>
                      <a:pt x="487" y="711"/>
                      <a:pt x="487" y="699"/>
                    </a:cubicBezTo>
                    <a:cubicBezTo>
                      <a:pt x="487" y="653"/>
                      <a:pt x="480" y="624"/>
                      <a:pt x="467" y="612"/>
                    </a:cubicBezTo>
                    <a:cubicBezTo>
                      <a:pt x="453" y="601"/>
                      <a:pt x="419" y="595"/>
                      <a:pt x="366" y="595"/>
                    </a:cubicBezTo>
                    <a:cubicBezTo>
                      <a:pt x="366" y="678"/>
                      <a:pt x="366" y="760"/>
                      <a:pt x="366" y="842"/>
                    </a:cubicBezTo>
                    <a:cubicBezTo>
                      <a:pt x="416" y="842"/>
                      <a:pt x="448" y="836"/>
                      <a:pt x="464" y="823"/>
                    </a:cubicBezTo>
                    <a:cubicBezTo>
                      <a:pt x="479" y="811"/>
                      <a:pt x="487" y="781"/>
                      <a:pt x="487" y="735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00" name="Freeform 236"/>
              <p:cNvSpPr>
                <a:spLocks noEditPoints="1"/>
              </p:cNvSpPr>
              <p:nvPr/>
            </p:nvSpPr>
            <p:spPr bwMode="auto">
              <a:xfrm>
                <a:off x="3590" y="1948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5" y="1007"/>
                  </a:cxn>
                  <a:cxn ang="0">
                    <a:pos x="423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5" y="65"/>
                  </a:cxn>
                  <a:cxn ang="0">
                    <a:pos x="829" y="288"/>
                  </a:cxn>
                  <a:cxn ang="0">
                    <a:pos x="615" y="493"/>
                  </a:cxn>
                  <a:cxn ang="0">
                    <a:pos x="791" y="570"/>
                  </a:cxn>
                  <a:cxn ang="0">
                    <a:pos x="855" y="722"/>
                  </a:cxn>
                  <a:cxn ang="0">
                    <a:pos x="855" y="785"/>
                  </a:cxn>
                  <a:cxn ang="0">
                    <a:pos x="367" y="396"/>
                  </a:cxn>
                  <a:cxn ang="0">
                    <a:pos x="470" y="378"/>
                  </a:cxn>
                  <a:cxn ang="0">
                    <a:pos x="488" y="305"/>
                  </a:cxn>
                  <a:cxn ang="0">
                    <a:pos x="467" y="241"/>
                  </a:cxn>
                  <a:cxn ang="0">
                    <a:pos x="367" y="223"/>
                  </a:cxn>
                  <a:cxn ang="0">
                    <a:pos x="367" y="396"/>
                  </a:cxn>
                  <a:cxn ang="0">
                    <a:pos x="488" y="735"/>
                  </a:cxn>
                  <a:cxn ang="0">
                    <a:pos x="488" y="699"/>
                  </a:cxn>
                  <a:cxn ang="0">
                    <a:pos x="467" y="612"/>
                  </a:cxn>
                  <a:cxn ang="0">
                    <a:pos x="367" y="595"/>
                  </a:cxn>
                  <a:cxn ang="0">
                    <a:pos x="367" y="842"/>
                  </a:cxn>
                  <a:cxn ang="0">
                    <a:pos x="464" y="823"/>
                  </a:cxn>
                  <a:cxn ang="0">
                    <a:pos x="488" y="735"/>
                  </a:cxn>
                </a:cxnLst>
                <a:rect l="0" t="0" r="r" b="b"/>
                <a:pathLst>
                  <a:path w="855" h="1066">
                    <a:moveTo>
                      <a:pt x="855" y="785"/>
                    </a:moveTo>
                    <a:cubicBezTo>
                      <a:pt x="855" y="894"/>
                      <a:pt x="828" y="967"/>
                      <a:pt x="775" y="1007"/>
                    </a:cubicBezTo>
                    <a:cubicBezTo>
                      <a:pt x="721" y="1047"/>
                      <a:pt x="603" y="1066"/>
                      <a:pt x="423" y="1066"/>
                    </a:cubicBezTo>
                    <a:cubicBezTo>
                      <a:pt x="282" y="1066"/>
                      <a:pt x="141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46" y="0"/>
                      <a:pt x="291" y="0"/>
                      <a:pt x="436" y="0"/>
                    </a:cubicBezTo>
                    <a:cubicBezTo>
                      <a:pt x="585" y="0"/>
                      <a:pt x="689" y="21"/>
                      <a:pt x="745" y="65"/>
                    </a:cubicBezTo>
                    <a:cubicBezTo>
                      <a:pt x="800" y="109"/>
                      <a:pt x="829" y="182"/>
                      <a:pt x="829" y="288"/>
                    </a:cubicBezTo>
                    <a:cubicBezTo>
                      <a:pt x="829" y="408"/>
                      <a:pt x="757" y="476"/>
                      <a:pt x="615" y="493"/>
                    </a:cubicBezTo>
                    <a:cubicBezTo>
                      <a:pt x="689" y="504"/>
                      <a:pt x="749" y="529"/>
                      <a:pt x="791" y="570"/>
                    </a:cubicBezTo>
                    <a:cubicBezTo>
                      <a:pt x="834" y="611"/>
                      <a:pt x="855" y="661"/>
                      <a:pt x="855" y="722"/>
                    </a:cubicBezTo>
                    <a:cubicBezTo>
                      <a:pt x="855" y="743"/>
                      <a:pt x="855" y="764"/>
                      <a:pt x="855" y="785"/>
                    </a:cubicBezTo>
                    <a:close/>
                    <a:moveTo>
                      <a:pt x="367" y="396"/>
                    </a:moveTo>
                    <a:cubicBezTo>
                      <a:pt x="422" y="396"/>
                      <a:pt x="457" y="390"/>
                      <a:pt x="470" y="378"/>
                    </a:cubicBezTo>
                    <a:cubicBezTo>
                      <a:pt x="482" y="365"/>
                      <a:pt x="488" y="341"/>
                      <a:pt x="488" y="305"/>
                    </a:cubicBezTo>
                    <a:cubicBezTo>
                      <a:pt x="488" y="274"/>
                      <a:pt x="481" y="253"/>
                      <a:pt x="467" y="241"/>
                    </a:cubicBezTo>
                    <a:cubicBezTo>
                      <a:pt x="454" y="229"/>
                      <a:pt x="420" y="223"/>
                      <a:pt x="367" y="223"/>
                    </a:cubicBezTo>
                    <a:cubicBezTo>
                      <a:pt x="367" y="281"/>
                      <a:pt x="367" y="338"/>
                      <a:pt x="367" y="396"/>
                    </a:cubicBezTo>
                    <a:close/>
                    <a:moveTo>
                      <a:pt x="488" y="735"/>
                    </a:moveTo>
                    <a:cubicBezTo>
                      <a:pt x="488" y="723"/>
                      <a:pt x="488" y="711"/>
                      <a:pt x="488" y="699"/>
                    </a:cubicBezTo>
                    <a:cubicBezTo>
                      <a:pt x="488" y="653"/>
                      <a:pt x="481" y="624"/>
                      <a:pt x="467" y="612"/>
                    </a:cubicBezTo>
                    <a:cubicBezTo>
                      <a:pt x="454" y="601"/>
                      <a:pt x="420" y="595"/>
                      <a:pt x="367" y="595"/>
                    </a:cubicBezTo>
                    <a:cubicBezTo>
                      <a:pt x="367" y="678"/>
                      <a:pt x="367" y="760"/>
                      <a:pt x="367" y="842"/>
                    </a:cubicBezTo>
                    <a:cubicBezTo>
                      <a:pt x="416" y="842"/>
                      <a:pt x="449" y="836"/>
                      <a:pt x="464" y="823"/>
                    </a:cubicBezTo>
                    <a:cubicBezTo>
                      <a:pt x="480" y="811"/>
                      <a:pt x="488" y="781"/>
                      <a:pt x="488" y="735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01" name="Freeform 237"/>
              <p:cNvSpPr>
                <a:spLocks/>
              </p:cNvSpPr>
              <p:nvPr/>
            </p:nvSpPr>
            <p:spPr bwMode="auto">
              <a:xfrm>
                <a:off x="3897" y="1943"/>
                <a:ext cx="198" cy="265"/>
              </a:xfrm>
              <a:custGeom>
                <a:avLst/>
                <a:gdLst/>
                <a:ahLst/>
                <a:cxnLst>
                  <a:cxn ang="0">
                    <a:pos x="826" y="421"/>
                  </a:cxn>
                  <a:cxn ang="0">
                    <a:pos x="479" y="421"/>
                  </a:cxn>
                  <a:cxn ang="0">
                    <a:pos x="479" y="299"/>
                  </a:cxn>
                  <a:cxn ang="0">
                    <a:pos x="467" y="211"/>
                  </a:cxn>
                  <a:cxn ang="0">
                    <a:pos x="423" y="189"/>
                  </a:cxn>
                  <a:cxn ang="0">
                    <a:pos x="380" y="209"/>
                  </a:cxn>
                  <a:cxn ang="0">
                    <a:pos x="369" y="299"/>
                  </a:cxn>
                  <a:cxn ang="0">
                    <a:pos x="369" y="802"/>
                  </a:cxn>
                  <a:cxn ang="0">
                    <a:pos x="385" y="887"/>
                  </a:cxn>
                  <a:cxn ang="0">
                    <a:pos x="434" y="916"/>
                  </a:cxn>
                  <a:cxn ang="0">
                    <a:pos x="485" y="886"/>
                  </a:cxn>
                  <a:cxn ang="0">
                    <a:pos x="498" y="773"/>
                  </a:cxn>
                  <a:cxn ang="0">
                    <a:pos x="498" y="647"/>
                  </a:cxn>
                  <a:cxn ang="0">
                    <a:pos x="826" y="647"/>
                  </a:cxn>
                  <a:cxn ang="0">
                    <a:pos x="816" y="838"/>
                  </a:cxn>
                  <a:cxn ang="0">
                    <a:pos x="755" y="969"/>
                  </a:cxn>
                  <a:cxn ang="0">
                    <a:pos x="620" y="1070"/>
                  </a:cxn>
                  <a:cxn ang="0">
                    <a:pos x="415" y="1105"/>
                  </a:cxn>
                  <a:cxn ang="0">
                    <a:pos x="167" y="1057"/>
                  </a:cxn>
                  <a:cxn ang="0">
                    <a:pos x="38" y="925"/>
                  </a:cxn>
                  <a:cxn ang="0">
                    <a:pos x="0" y="685"/>
                  </a:cxn>
                  <a:cxn ang="0">
                    <a:pos x="0" y="382"/>
                  </a:cxn>
                  <a:cxn ang="0">
                    <a:pos x="31" y="177"/>
                  </a:cxn>
                  <a:cxn ang="0">
                    <a:pos x="163" y="53"/>
                  </a:cxn>
                  <a:cxn ang="0">
                    <a:pos x="410" y="0"/>
                  </a:cxn>
                  <a:cxn ang="0">
                    <a:pos x="657" y="53"/>
                  </a:cxn>
                  <a:cxn ang="0">
                    <a:pos x="793" y="189"/>
                  </a:cxn>
                  <a:cxn ang="0">
                    <a:pos x="826" y="421"/>
                  </a:cxn>
                </a:cxnLst>
                <a:rect l="0" t="0" r="r" b="b"/>
                <a:pathLst>
                  <a:path w="826" h="1105">
                    <a:moveTo>
                      <a:pt x="826" y="421"/>
                    </a:moveTo>
                    <a:cubicBezTo>
                      <a:pt x="710" y="421"/>
                      <a:pt x="594" y="421"/>
                      <a:pt x="479" y="421"/>
                    </a:cubicBezTo>
                    <a:cubicBezTo>
                      <a:pt x="479" y="380"/>
                      <a:pt x="479" y="340"/>
                      <a:pt x="479" y="299"/>
                    </a:cubicBezTo>
                    <a:cubicBezTo>
                      <a:pt x="479" y="256"/>
                      <a:pt x="475" y="226"/>
                      <a:pt x="467" y="211"/>
                    </a:cubicBezTo>
                    <a:cubicBezTo>
                      <a:pt x="458" y="196"/>
                      <a:pt x="444" y="189"/>
                      <a:pt x="423" y="189"/>
                    </a:cubicBezTo>
                    <a:cubicBezTo>
                      <a:pt x="402" y="189"/>
                      <a:pt x="387" y="195"/>
                      <a:pt x="380" y="209"/>
                    </a:cubicBezTo>
                    <a:cubicBezTo>
                      <a:pt x="373" y="222"/>
                      <a:pt x="369" y="252"/>
                      <a:pt x="369" y="299"/>
                    </a:cubicBezTo>
                    <a:cubicBezTo>
                      <a:pt x="369" y="466"/>
                      <a:pt x="369" y="634"/>
                      <a:pt x="369" y="802"/>
                    </a:cubicBezTo>
                    <a:cubicBezTo>
                      <a:pt x="369" y="839"/>
                      <a:pt x="375" y="868"/>
                      <a:pt x="385" y="887"/>
                    </a:cubicBezTo>
                    <a:cubicBezTo>
                      <a:pt x="396" y="906"/>
                      <a:pt x="413" y="916"/>
                      <a:pt x="434" y="916"/>
                    </a:cubicBezTo>
                    <a:cubicBezTo>
                      <a:pt x="458" y="916"/>
                      <a:pt x="476" y="906"/>
                      <a:pt x="485" y="886"/>
                    </a:cubicBezTo>
                    <a:cubicBezTo>
                      <a:pt x="493" y="866"/>
                      <a:pt x="498" y="829"/>
                      <a:pt x="498" y="773"/>
                    </a:cubicBezTo>
                    <a:cubicBezTo>
                      <a:pt x="498" y="731"/>
                      <a:pt x="498" y="689"/>
                      <a:pt x="498" y="647"/>
                    </a:cubicBezTo>
                    <a:cubicBezTo>
                      <a:pt x="607" y="647"/>
                      <a:pt x="717" y="647"/>
                      <a:pt x="826" y="647"/>
                    </a:cubicBezTo>
                    <a:cubicBezTo>
                      <a:pt x="825" y="732"/>
                      <a:pt x="823" y="795"/>
                      <a:pt x="816" y="838"/>
                    </a:cubicBezTo>
                    <a:cubicBezTo>
                      <a:pt x="810" y="880"/>
                      <a:pt x="788" y="924"/>
                      <a:pt x="755" y="969"/>
                    </a:cubicBezTo>
                    <a:cubicBezTo>
                      <a:pt x="721" y="1014"/>
                      <a:pt x="675" y="1047"/>
                      <a:pt x="620" y="1070"/>
                    </a:cubicBezTo>
                    <a:cubicBezTo>
                      <a:pt x="565" y="1094"/>
                      <a:pt x="496" y="1105"/>
                      <a:pt x="415" y="1105"/>
                    </a:cubicBezTo>
                    <a:cubicBezTo>
                      <a:pt x="310" y="1105"/>
                      <a:pt x="228" y="1090"/>
                      <a:pt x="167" y="1057"/>
                    </a:cubicBezTo>
                    <a:cubicBezTo>
                      <a:pt x="106" y="1025"/>
                      <a:pt x="62" y="983"/>
                      <a:pt x="38" y="925"/>
                    </a:cubicBezTo>
                    <a:cubicBezTo>
                      <a:pt x="13" y="869"/>
                      <a:pt x="0" y="789"/>
                      <a:pt x="0" y="685"/>
                    </a:cubicBezTo>
                    <a:cubicBezTo>
                      <a:pt x="0" y="584"/>
                      <a:pt x="0" y="483"/>
                      <a:pt x="0" y="382"/>
                    </a:cubicBezTo>
                    <a:cubicBezTo>
                      <a:pt x="0" y="291"/>
                      <a:pt x="10" y="223"/>
                      <a:pt x="31" y="177"/>
                    </a:cubicBezTo>
                    <a:cubicBezTo>
                      <a:pt x="52" y="131"/>
                      <a:pt x="96" y="90"/>
                      <a:pt x="163" y="53"/>
                    </a:cubicBezTo>
                    <a:cubicBezTo>
                      <a:pt x="231" y="17"/>
                      <a:pt x="313" y="0"/>
                      <a:pt x="410" y="0"/>
                    </a:cubicBezTo>
                    <a:cubicBezTo>
                      <a:pt x="506" y="0"/>
                      <a:pt x="588" y="17"/>
                      <a:pt x="657" y="53"/>
                    </a:cubicBezTo>
                    <a:cubicBezTo>
                      <a:pt x="725" y="90"/>
                      <a:pt x="770" y="135"/>
                      <a:pt x="793" y="189"/>
                    </a:cubicBezTo>
                    <a:cubicBezTo>
                      <a:pt x="815" y="244"/>
                      <a:pt x="826" y="321"/>
                      <a:pt x="826" y="421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02" name="Freeform 238"/>
              <p:cNvSpPr>
                <a:spLocks/>
              </p:cNvSpPr>
              <p:nvPr/>
            </p:nvSpPr>
            <p:spPr bwMode="auto">
              <a:xfrm>
                <a:off x="4103" y="1948"/>
                <a:ext cx="204" cy="292"/>
              </a:xfrm>
              <a:custGeom>
                <a:avLst/>
                <a:gdLst/>
                <a:ahLst/>
                <a:cxnLst>
                  <a:cxn ang="0">
                    <a:pos x="849" y="0"/>
                  </a:cxn>
                  <a:cxn ang="0">
                    <a:pos x="744" y="772"/>
                  </a:cxn>
                  <a:cxn ang="0">
                    <a:pos x="702" y="1021"/>
                  </a:cxn>
                  <a:cxn ang="0">
                    <a:pos x="645" y="1131"/>
                  </a:cxn>
                  <a:cxn ang="0">
                    <a:pos x="536" y="1196"/>
                  </a:cxn>
                  <a:cxn ang="0">
                    <a:pos x="313" y="1216"/>
                  </a:cxn>
                  <a:cxn ang="0">
                    <a:pos x="90" y="1216"/>
                  </a:cxn>
                  <a:cxn ang="0">
                    <a:pos x="90" y="1045"/>
                  </a:cxn>
                  <a:cxn ang="0">
                    <a:pos x="200" y="1037"/>
                  </a:cxn>
                  <a:cxn ang="0">
                    <a:pos x="225" y="1004"/>
                  </a:cxn>
                  <a:cxn ang="0">
                    <a:pos x="202" y="892"/>
                  </a:cxn>
                  <a:cxn ang="0">
                    <a:pos x="0" y="0"/>
                  </a:cxn>
                  <a:cxn ang="0">
                    <a:pos x="335" y="0"/>
                  </a:cxn>
                  <a:cxn ang="0">
                    <a:pos x="456" y="720"/>
                  </a:cxn>
                  <a:cxn ang="0">
                    <a:pos x="515" y="0"/>
                  </a:cxn>
                  <a:cxn ang="0">
                    <a:pos x="849" y="0"/>
                  </a:cxn>
                </a:cxnLst>
                <a:rect l="0" t="0" r="r" b="b"/>
                <a:pathLst>
                  <a:path w="849" h="1216">
                    <a:moveTo>
                      <a:pt x="849" y="0"/>
                    </a:moveTo>
                    <a:cubicBezTo>
                      <a:pt x="815" y="258"/>
                      <a:pt x="778" y="515"/>
                      <a:pt x="744" y="772"/>
                    </a:cubicBezTo>
                    <a:cubicBezTo>
                      <a:pt x="727" y="894"/>
                      <a:pt x="713" y="977"/>
                      <a:pt x="702" y="1021"/>
                    </a:cubicBezTo>
                    <a:cubicBezTo>
                      <a:pt x="690" y="1066"/>
                      <a:pt x="671" y="1102"/>
                      <a:pt x="645" y="1131"/>
                    </a:cubicBezTo>
                    <a:cubicBezTo>
                      <a:pt x="619" y="1161"/>
                      <a:pt x="583" y="1182"/>
                      <a:pt x="536" y="1196"/>
                    </a:cubicBezTo>
                    <a:cubicBezTo>
                      <a:pt x="490" y="1210"/>
                      <a:pt x="415" y="1216"/>
                      <a:pt x="313" y="1216"/>
                    </a:cubicBezTo>
                    <a:cubicBezTo>
                      <a:pt x="238" y="1216"/>
                      <a:pt x="164" y="1216"/>
                      <a:pt x="90" y="1216"/>
                    </a:cubicBezTo>
                    <a:cubicBezTo>
                      <a:pt x="90" y="1159"/>
                      <a:pt x="90" y="1102"/>
                      <a:pt x="90" y="1045"/>
                    </a:cubicBezTo>
                    <a:cubicBezTo>
                      <a:pt x="147" y="1045"/>
                      <a:pt x="184" y="1043"/>
                      <a:pt x="200" y="1037"/>
                    </a:cubicBezTo>
                    <a:cubicBezTo>
                      <a:pt x="217" y="1032"/>
                      <a:pt x="225" y="1021"/>
                      <a:pt x="225" y="1004"/>
                    </a:cubicBezTo>
                    <a:cubicBezTo>
                      <a:pt x="225" y="995"/>
                      <a:pt x="217" y="958"/>
                      <a:pt x="202" y="892"/>
                    </a:cubicBezTo>
                    <a:cubicBezTo>
                      <a:pt x="136" y="594"/>
                      <a:pt x="66" y="298"/>
                      <a:pt x="0" y="0"/>
                    </a:cubicBezTo>
                    <a:cubicBezTo>
                      <a:pt x="112" y="0"/>
                      <a:pt x="223" y="0"/>
                      <a:pt x="335" y="0"/>
                    </a:cubicBezTo>
                    <a:cubicBezTo>
                      <a:pt x="374" y="240"/>
                      <a:pt x="416" y="480"/>
                      <a:pt x="456" y="720"/>
                    </a:cubicBezTo>
                    <a:cubicBezTo>
                      <a:pt x="475" y="480"/>
                      <a:pt x="496" y="240"/>
                      <a:pt x="515" y="0"/>
                    </a:cubicBezTo>
                    <a:cubicBezTo>
                      <a:pt x="626" y="0"/>
                      <a:pt x="738" y="0"/>
                      <a:pt x="849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03" name="Freeform 239"/>
              <p:cNvSpPr>
                <a:spLocks/>
              </p:cNvSpPr>
              <p:nvPr/>
            </p:nvSpPr>
            <p:spPr bwMode="auto">
              <a:xfrm>
                <a:off x="4309" y="1948"/>
                <a:ext cx="189" cy="256"/>
              </a:xfrm>
              <a:custGeom>
                <a:avLst/>
                <a:gdLst/>
                <a:ahLst/>
                <a:cxnLst>
                  <a:cxn ang="0">
                    <a:pos x="791" y="0"/>
                  </a:cxn>
                  <a:cxn ang="0">
                    <a:pos x="791" y="223"/>
                  </a:cxn>
                  <a:cxn ang="0">
                    <a:pos x="580" y="223"/>
                  </a:cxn>
                  <a:cxn ang="0">
                    <a:pos x="580" y="1066"/>
                  </a:cxn>
                  <a:cxn ang="0">
                    <a:pos x="212" y="1066"/>
                  </a:cxn>
                  <a:cxn ang="0">
                    <a:pos x="212" y="223"/>
                  </a:cxn>
                  <a:cxn ang="0">
                    <a:pos x="0" y="223"/>
                  </a:cxn>
                  <a:cxn ang="0">
                    <a:pos x="0" y="0"/>
                  </a:cxn>
                  <a:cxn ang="0">
                    <a:pos x="791" y="0"/>
                  </a:cxn>
                </a:cxnLst>
                <a:rect l="0" t="0" r="r" b="b"/>
                <a:pathLst>
                  <a:path w="791" h="1066">
                    <a:moveTo>
                      <a:pt x="791" y="0"/>
                    </a:moveTo>
                    <a:cubicBezTo>
                      <a:pt x="791" y="74"/>
                      <a:pt x="791" y="149"/>
                      <a:pt x="791" y="223"/>
                    </a:cubicBezTo>
                    <a:cubicBezTo>
                      <a:pt x="721" y="223"/>
                      <a:pt x="651" y="223"/>
                      <a:pt x="580" y="223"/>
                    </a:cubicBezTo>
                    <a:cubicBezTo>
                      <a:pt x="580" y="504"/>
                      <a:pt x="580" y="785"/>
                      <a:pt x="580" y="1066"/>
                    </a:cubicBezTo>
                    <a:cubicBezTo>
                      <a:pt x="457" y="1066"/>
                      <a:pt x="335" y="1066"/>
                      <a:pt x="212" y="1066"/>
                    </a:cubicBezTo>
                    <a:cubicBezTo>
                      <a:pt x="212" y="785"/>
                      <a:pt x="212" y="504"/>
                      <a:pt x="212" y="223"/>
                    </a:cubicBezTo>
                    <a:cubicBezTo>
                      <a:pt x="141" y="223"/>
                      <a:pt x="71" y="223"/>
                      <a:pt x="0" y="223"/>
                    </a:cubicBezTo>
                    <a:cubicBezTo>
                      <a:pt x="0" y="149"/>
                      <a:pt x="0" y="74"/>
                      <a:pt x="0" y="0"/>
                    </a:cubicBezTo>
                    <a:cubicBezTo>
                      <a:pt x="264" y="0"/>
                      <a:pt x="527" y="0"/>
                      <a:pt x="791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04" name="Freeform 240"/>
              <p:cNvSpPr>
                <a:spLocks/>
              </p:cNvSpPr>
              <p:nvPr/>
            </p:nvSpPr>
            <p:spPr bwMode="auto">
              <a:xfrm>
                <a:off x="4516" y="1948"/>
                <a:ext cx="211" cy="256"/>
              </a:xfrm>
              <a:custGeom>
                <a:avLst/>
                <a:gdLst/>
                <a:ahLst/>
                <a:cxnLst>
                  <a:cxn ang="0">
                    <a:pos x="364" y="0"/>
                  </a:cxn>
                  <a:cxn ang="0">
                    <a:pos x="364" y="414"/>
                  </a:cxn>
                  <a:cxn ang="0">
                    <a:pos x="480" y="306"/>
                  </a:cxn>
                  <a:cxn ang="0">
                    <a:pos x="480" y="125"/>
                  </a:cxn>
                  <a:cxn ang="0">
                    <a:pos x="522" y="0"/>
                  </a:cxn>
                  <a:cxn ang="0">
                    <a:pos x="877" y="0"/>
                  </a:cxn>
                  <a:cxn ang="0">
                    <a:pos x="836" y="154"/>
                  </a:cxn>
                  <a:cxn ang="0">
                    <a:pos x="836" y="303"/>
                  </a:cxn>
                  <a:cxn ang="0">
                    <a:pos x="764" y="432"/>
                  </a:cxn>
                  <a:cxn ang="0">
                    <a:pos x="652" y="487"/>
                  </a:cxn>
                  <a:cxn ang="0">
                    <a:pos x="529" y="511"/>
                  </a:cxn>
                  <a:cxn ang="0">
                    <a:pos x="649" y="537"/>
                  </a:cxn>
                  <a:cxn ang="0">
                    <a:pos x="838" y="723"/>
                  </a:cxn>
                  <a:cxn ang="0">
                    <a:pos x="838" y="910"/>
                  </a:cxn>
                  <a:cxn ang="0">
                    <a:pos x="879" y="1065"/>
                  </a:cxn>
                  <a:cxn ang="0">
                    <a:pos x="523" y="1065"/>
                  </a:cxn>
                  <a:cxn ang="0">
                    <a:pos x="482" y="940"/>
                  </a:cxn>
                  <a:cxn ang="0">
                    <a:pos x="482" y="715"/>
                  </a:cxn>
                  <a:cxn ang="0">
                    <a:pos x="364" y="606"/>
                  </a:cxn>
                  <a:cxn ang="0">
                    <a:pos x="364" y="1065"/>
                  </a:cxn>
                  <a:cxn ang="0">
                    <a:pos x="0" y="1065"/>
                  </a:cxn>
                  <a:cxn ang="0">
                    <a:pos x="0" y="0"/>
                  </a:cxn>
                  <a:cxn ang="0">
                    <a:pos x="364" y="0"/>
                  </a:cxn>
                </a:cxnLst>
                <a:rect l="0" t="0" r="r" b="b"/>
                <a:pathLst>
                  <a:path w="879" h="1065">
                    <a:moveTo>
                      <a:pt x="364" y="0"/>
                    </a:moveTo>
                    <a:cubicBezTo>
                      <a:pt x="364" y="138"/>
                      <a:pt x="364" y="276"/>
                      <a:pt x="364" y="414"/>
                    </a:cubicBezTo>
                    <a:cubicBezTo>
                      <a:pt x="442" y="414"/>
                      <a:pt x="480" y="377"/>
                      <a:pt x="480" y="306"/>
                    </a:cubicBezTo>
                    <a:cubicBezTo>
                      <a:pt x="480" y="246"/>
                      <a:pt x="480" y="185"/>
                      <a:pt x="480" y="125"/>
                    </a:cubicBezTo>
                    <a:cubicBezTo>
                      <a:pt x="480" y="52"/>
                      <a:pt x="494" y="10"/>
                      <a:pt x="522" y="0"/>
                    </a:cubicBezTo>
                    <a:cubicBezTo>
                      <a:pt x="640" y="0"/>
                      <a:pt x="758" y="0"/>
                      <a:pt x="877" y="0"/>
                    </a:cubicBezTo>
                    <a:cubicBezTo>
                      <a:pt x="850" y="35"/>
                      <a:pt x="836" y="86"/>
                      <a:pt x="836" y="154"/>
                    </a:cubicBezTo>
                    <a:cubicBezTo>
                      <a:pt x="836" y="203"/>
                      <a:pt x="836" y="253"/>
                      <a:pt x="836" y="303"/>
                    </a:cubicBezTo>
                    <a:cubicBezTo>
                      <a:pt x="836" y="355"/>
                      <a:pt x="812" y="397"/>
                      <a:pt x="764" y="432"/>
                    </a:cubicBezTo>
                    <a:cubicBezTo>
                      <a:pt x="746" y="445"/>
                      <a:pt x="709" y="463"/>
                      <a:pt x="652" y="487"/>
                    </a:cubicBezTo>
                    <a:cubicBezTo>
                      <a:pt x="616" y="502"/>
                      <a:pt x="574" y="510"/>
                      <a:pt x="529" y="511"/>
                    </a:cubicBezTo>
                    <a:cubicBezTo>
                      <a:pt x="550" y="514"/>
                      <a:pt x="590" y="523"/>
                      <a:pt x="649" y="537"/>
                    </a:cubicBezTo>
                    <a:cubicBezTo>
                      <a:pt x="774" y="573"/>
                      <a:pt x="838" y="635"/>
                      <a:pt x="838" y="723"/>
                    </a:cubicBezTo>
                    <a:cubicBezTo>
                      <a:pt x="838" y="785"/>
                      <a:pt x="838" y="848"/>
                      <a:pt x="838" y="910"/>
                    </a:cubicBezTo>
                    <a:cubicBezTo>
                      <a:pt x="838" y="979"/>
                      <a:pt x="852" y="1030"/>
                      <a:pt x="879" y="1065"/>
                    </a:cubicBezTo>
                    <a:cubicBezTo>
                      <a:pt x="760" y="1065"/>
                      <a:pt x="642" y="1065"/>
                      <a:pt x="523" y="1065"/>
                    </a:cubicBezTo>
                    <a:cubicBezTo>
                      <a:pt x="496" y="1032"/>
                      <a:pt x="482" y="991"/>
                      <a:pt x="482" y="940"/>
                    </a:cubicBezTo>
                    <a:cubicBezTo>
                      <a:pt x="482" y="865"/>
                      <a:pt x="482" y="790"/>
                      <a:pt x="482" y="715"/>
                    </a:cubicBezTo>
                    <a:cubicBezTo>
                      <a:pt x="482" y="642"/>
                      <a:pt x="443" y="606"/>
                      <a:pt x="364" y="606"/>
                    </a:cubicBezTo>
                    <a:cubicBezTo>
                      <a:pt x="364" y="760"/>
                      <a:pt x="364" y="912"/>
                      <a:pt x="364" y="1065"/>
                    </a:cubicBezTo>
                    <a:cubicBezTo>
                      <a:pt x="243" y="1065"/>
                      <a:pt x="122" y="1065"/>
                      <a:pt x="0" y="1065"/>
                    </a:cubicBezTo>
                    <a:cubicBezTo>
                      <a:pt x="0" y="710"/>
                      <a:pt x="0" y="355"/>
                      <a:pt x="0" y="0"/>
                    </a:cubicBezTo>
                    <a:cubicBezTo>
                      <a:pt x="122" y="0"/>
                      <a:pt x="243" y="0"/>
                      <a:pt x="364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05" name="Freeform 241"/>
              <p:cNvSpPr>
                <a:spLocks/>
              </p:cNvSpPr>
              <p:nvPr/>
            </p:nvSpPr>
            <p:spPr bwMode="auto">
              <a:xfrm>
                <a:off x="4746" y="1948"/>
                <a:ext cx="219" cy="256"/>
              </a:xfrm>
              <a:custGeom>
                <a:avLst/>
                <a:gdLst/>
                <a:ahLst/>
                <a:cxnLst>
                  <a:cxn ang="0">
                    <a:pos x="915" y="1066"/>
                  </a:cxn>
                  <a:cxn ang="0">
                    <a:pos x="593" y="1066"/>
                  </a:cxn>
                  <a:cxn ang="0">
                    <a:pos x="593" y="490"/>
                  </a:cxn>
                  <a:cxn ang="0">
                    <a:pos x="336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322" y="0"/>
                  </a:cxn>
                  <a:cxn ang="0">
                    <a:pos x="322" y="571"/>
                  </a:cxn>
                  <a:cxn ang="0">
                    <a:pos x="574" y="0"/>
                  </a:cxn>
                  <a:cxn ang="0">
                    <a:pos x="915" y="0"/>
                  </a:cxn>
                  <a:cxn ang="0">
                    <a:pos x="915" y="1066"/>
                  </a:cxn>
                </a:cxnLst>
                <a:rect l="0" t="0" r="r" b="b"/>
                <a:pathLst>
                  <a:path w="915" h="1066">
                    <a:moveTo>
                      <a:pt x="915" y="1066"/>
                    </a:moveTo>
                    <a:cubicBezTo>
                      <a:pt x="807" y="1066"/>
                      <a:pt x="700" y="1066"/>
                      <a:pt x="593" y="1066"/>
                    </a:cubicBezTo>
                    <a:cubicBezTo>
                      <a:pt x="593" y="874"/>
                      <a:pt x="593" y="682"/>
                      <a:pt x="593" y="490"/>
                    </a:cubicBezTo>
                    <a:cubicBezTo>
                      <a:pt x="509" y="683"/>
                      <a:pt x="420" y="874"/>
                      <a:pt x="336" y="1066"/>
                    </a:cubicBezTo>
                    <a:cubicBezTo>
                      <a:pt x="224" y="1066"/>
                      <a:pt x="112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07" y="0"/>
                      <a:pt x="215" y="0"/>
                      <a:pt x="322" y="0"/>
                    </a:cubicBezTo>
                    <a:cubicBezTo>
                      <a:pt x="322" y="190"/>
                      <a:pt x="322" y="381"/>
                      <a:pt x="322" y="571"/>
                    </a:cubicBezTo>
                    <a:cubicBezTo>
                      <a:pt x="404" y="380"/>
                      <a:pt x="491" y="191"/>
                      <a:pt x="574" y="0"/>
                    </a:cubicBezTo>
                    <a:cubicBezTo>
                      <a:pt x="687" y="0"/>
                      <a:pt x="801" y="0"/>
                      <a:pt x="915" y="0"/>
                    </a:cubicBezTo>
                    <a:cubicBezTo>
                      <a:pt x="915" y="355"/>
                      <a:pt x="915" y="711"/>
                      <a:pt x="915" y="1066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06" name="Freeform 242"/>
              <p:cNvSpPr>
                <a:spLocks noEditPoints="1"/>
              </p:cNvSpPr>
              <p:nvPr/>
            </p:nvSpPr>
            <p:spPr bwMode="auto">
              <a:xfrm>
                <a:off x="1306" y="2429"/>
                <a:ext cx="268" cy="306"/>
              </a:xfrm>
              <a:custGeom>
                <a:avLst/>
                <a:gdLst/>
                <a:ahLst/>
                <a:cxnLst>
                  <a:cxn ang="0">
                    <a:pos x="1115" y="1272"/>
                  </a:cxn>
                  <a:cxn ang="0">
                    <a:pos x="868" y="1272"/>
                  </a:cxn>
                  <a:cxn ang="0">
                    <a:pos x="868" y="1067"/>
                  </a:cxn>
                  <a:cxn ang="0">
                    <a:pos x="247" y="1067"/>
                  </a:cxn>
                  <a:cxn ang="0">
                    <a:pos x="247" y="1272"/>
                  </a:cxn>
                  <a:cxn ang="0">
                    <a:pos x="0" y="1272"/>
                  </a:cxn>
                  <a:cxn ang="0">
                    <a:pos x="0" y="812"/>
                  </a:cxn>
                  <a:cxn ang="0">
                    <a:pos x="79" y="812"/>
                  </a:cxn>
                  <a:cxn ang="0">
                    <a:pos x="195" y="515"/>
                  </a:cxn>
                  <a:cxn ang="0">
                    <a:pos x="240" y="40"/>
                  </a:cxn>
                  <a:cxn ang="0">
                    <a:pos x="240" y="0"/>
                  </a:cxn>
                  <a:cxn ang="0">
                    <a:pos x="1036" y="0"/>
                  </a:cxn>
                  <a:cxn ang="0">
                    <a:pos x="1036" y="810"/>
                  </a:cxn>
                  <a:cxn ang="0">
                    <a:pos x="1115" y="810"/>
                  </a:cxn>
                  <a:cxn ang="0">
                    <a:pos x="1115" y="1272"/>
                  </a:cxn>
                  <a:cxn ang="0">
                    <a:pos x="670" y="810"/>
                  </a:cxn>
                  <a:cxn ang="0">
                    <a:pos x="670" y="241"/>
                  </a:cxn>
                  <a:cxn ang="0">
                    <a:pos x="574" y="241"/>
                  </a:cxn>
                  <a:cxn ang="0">
                    <a:pos x="574" y="252"/>
                  </a:cxn>
                  <a:cxn ang="0">
                    <a:pos x="464" y="810"/>
                  </a:cxn>
                  <a:cxn ang="0">
                    <a:pos x="670" y="810"/>
                  </a:cxn>
                </a:cxnLst>
                <a:rect l="0" t="0" r="r" b="b"/>
                <a:pathLst>
                  <a:path w="1115" h="1272">
                    <a:moveTo>
                      <a:pt x="1115" y="1272"/>
                    </a:moveTo>
                    <a:cubicBezTo>
                      <a:pt x="1032" y="1272"/>
                      <a:pt x="950" y="1272"/>
                      <a:pt x="868" y="1272"/>
                    </a:cubicBezTo>
                    <a:cubicBezTo>
                      <a:pt x="868" y="1204"/>
                      <a:pt x="868" y="1135"/>
                      <a:pt x="868" y="1067"/>
                    </a:cubicBezTo>
                    <a:cubicBezTo>
                      <a:pt x="661" y="1067"/>
                      <a:pt x="454" y="1067"/>
                      <a:pt x="247" y="1067"/>
                    </a:cubicBezTo>
                    <a:cubicBezTo>
                      <a:pt x="247" y="1135"/>
                      <a:pt x="247" y="1204"/>
                      <a:pt x="247" y="1272"/>
                    </a:cubicBezTo>
                    <a:cubicBezTo>
                      <a:pt x="165" y="1272"/>
                      <a:pt x="83" y="1272"/>
                      <a:pt x="0" y="1272"/>
                    </a:cubicBezTo>
                    <a:cubicBezTo>
                      <a:pt x="0" y="1119"/>
                      <a:pt x="0" y="965"/>
                      <a:pt x="0" y="812"/>
                    </a:cubicBezTo>
                    <a:cubicBezTo>
                      <a:pt x="27" y="812"/>
                      <a:pt x="53" y="812"/>
                      <a:pt x="79" y="812"/>
                    </a:cubicBezTo>
                    <a:cubicBezTo>
                      <a:pt x="125" y="748"/>
                      <a:pt x="165" y="649"/>
                      <a:pt x="195" y="515"/>
                    </a:cubicBezTo>
                    <a:cubicBezTo>
                      <a:pt x="224" y="380"/>
                      <a:pt x="240" y="222"/>
                      <a:pt x="240" y="40"/>
                    </a:cubicBezTo>
                    <a:cubicBezTo>
                      <a:pt x="240" y="27"/>
                      <a:pt x="240" y="13"/>
                      <a:pt x="240" y="0"/>
                    </a:cubicBezTo>
                    <a:cubicBezTo>
                      <a:pt x="505" y="0"/>
                      <a:pt x="770" y="0"/>
                      <a:pt x="1036" y="0"/>
                    </a:cubicBezTo>
                    <a:cubicBezTo>
                      <a:pt x="1036" y="270"/>
                      <a:pt x="1036" y="540"/>
                      <a:pt x="1036" y="810"/>
                    </a:cubicBezTo>
                    <a:cubicBezTo>
                      <a:pt x="1062" y="810"/>
                      <a:pt x="1088" y="810"/>
                      <a:pt x="1115" y="810"/>
                    </a:cubicBezTo>
                    <a:cubicBezTo>
                      <a:pt x="1115" y="964"/>
                      <a:pt x="1115" y="1119"/>
                      <a:pt x="1115" y="1272"/>
                    </a:cubicBezTo>
                    <a:close/>
                    <a:moveTo>
                      <a:pt x="670" y="810"/>
                    </a:moveTo>
                    <a:cubicBezTo>
                      <a:pt x="670" y="620"/>
                      <a:pt x="670" y="430"/>
                      <a:pt x="670" y="241"/>
                    </a:cubicBezTo>
                    <a:cubicBezTo>
                      <a:pt x="638" y="241"/>
                      <a:pt x="606" y="241"/>
                      <a:pt x="574" y="241"/>
                    </a:cubicBezTo>
                    <a:cubicBezTo>
                      <a:pt x="574" y="244"/>
                      <a:pt x="574" y="248"/>
                      <a:pt x="574" y="252"/>
                    </a:cubicBezTo>
                    <a:cubicBezTo>
                      <a:pt x="574" y="450"/>
                      <a:pt x="536" y="635"/>
                      <a:pt x="464" y="810"/>
                    </a:cubicBezTo>
                    <a:cubicBezTo>
                      <a:pt x="533" y="810"/>
                      <a:pt x="601" y="810"/>
                      <a:pt x="670" y="810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07" name="Freeform 243"/>
              <p:cNvSpPr>
                <a:spLocks noEditPoints="1"/>
              </p:cNvSpPr>
              <p:nvPr/>
            </p:nvSpPr>
            <p:spPr bwMode="auto">
              <a:xfrm>
                <a:off x="1593" y="2425"/>
                <a:ext cx="203" cy="265"/>
              </a:xfrm>
              <a:custGeom>
                <a:avLst/>
                <a:gdLst/>
                <a:ahLst/>
                <a:cxnLst>
                  <a:cxn ang="0">
                    <a:pos x="847" y="571"/>
                  </a:cxn>
                  <a:cxn ang="0">
                    <a:pos x="369" y="571"/>
                  </a:cxn>
                  <a:cxn ang="0">
                    <a:pos x="369" y="802"/>
                  </a:cxn>
                  <a:cxn ang="0">
                    <a:pos x="381" y="895"/>
                  </a:cxn>
                  <a:cxn ang="0">
                    <a:pos x="426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1"/>
                  </a:cxn>
                  <a:cxn ang="0">
                    <a:pos x="847" y="641"/>
                  </a:cxn>
                  <a:cxn ang="0">
                    <a:pos x="847" y="719"/>
                  </a:cxn>
                  <a:cxn ang="0">
                    <a:pos x="833" y="871"/>
                  </a:cxn>
                  <a:cxn ang="0">
                    <a:pos x="766" y="984"/>
                  </a:cxn>
                  <a:cxn ang="0">
                    <a:pos x="635" y="1075"/>
                  </a:cxn>
                  <a:cxn ang="0">
                    <a:pos x="434" y="1105"/>
                  </a:cxn>
                  <a:cxn ang="0">
                    <a:pos x="227" y="1075"/>
                  </a:cxn>
                  <a:cxn ang="0">
                    <a:pos x="88" y="993"/>
                  </a:cxn>
                  <a:cxn ang="0">
                    <a:pos x="19" y="879"/>
                  </a:cxn>
                  <a:cxn ang="0">
                    <a:pos x="0" y="699"/>
                  </a:cxn>
                  <a:cxn ang="0">
                    <a:pos x="0" y="387"/>
                  </a:cxn>
                  <a:cxn ang="0">
                    <a:pos x="43" y="166"/>
                  </a:cxn>
                  <a:cxn ang="0">
                    <a:pos x="183" y="43"/>
                  </a:cxn>
                  <a:cxn ang="0">
                    <a:pos x="408" y="0"/>
                  </a:cxn>
                  <a:cxn ang="0">
                    <a:pos x="665" y="52"/>
                  </a:cxn>
                  <a:cxn ang="0">
                    <a:pos x="806" y="189"/>
                  </a:cxn>
                  <a:cxn ang="0">
                    <a:pos x="847" y="430"/>
                  </a:cxn>
                  <a:cxn ang="0">
                    <a:pos x="847" y="571"/>
                  </a:cxn>
                  <a:cxn ang="0">
                    <a:pos x="477" y="398"/>
                  </a:cxn>
                  <a:cxn ang="0">
                    <a:pos x="477" y="320"/>
                  </a:cxn>
                  <a:cxn ang="0">
                    <a:pos x="467" y="213"/>
                  </a:cxn>
                  <a:cxn ang="0">
                    <a:pos x="425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7" y="398"/>
                  </a:cxn>
                </a:cxnLst>
                <a:rect l="0" t="0" r="r" b="b"/>
                <a:pathLst>
                  <a:path w="847" h="1105">
                    <a:moveTo>
                      <a:pt x="847" y="571"/>
                    </a:moveTo>
                    <a:cubicBezTo>
                      <a:pt x="687" y="571"/>
                      <a:pt x="528" y="571"/>
                      <a:pt x="369" y="571"/>
                    </a:cubicBezTo>
                    <a:cubicBezTo>
                      <a:pt x="369" y="648"/>
                      <a:pt x="369" y="725"/>
                      <a:pt x="369" y="802"/>
                    </a:cubicBezTo>
                    <a:cubicBezTo>
                      <a:pt x="369" y="850"/>
                      <a:pt x="373" y="881"/>
                      <a:pt x="381" y="895"/>
                    </a:cubicBezTo>
                    <a:cubicBezTo>
                      <a:pt x="389" y="909"/>
                      <a:pt x="404" y="916"/>
                      <a:pt x="426" y="916"/>
                    </a:cubicBezTo>
                    <a:cubicBezTo>
                      <a:pt x="455" y="916"/>
                      <a:pt x="473" y="907"/>
                      <a:pt x="483" y="888"/>
                    </a:cubicBezTo>
                    <a:cubicBezTo>
                      <a:pt x="492" y="870"/>
                      <a:pt x="497" y="834"/>
                      <a:pt x="497" y="781"/>
                    </a:cubicBezTo>
                    <a:cubicBezTo>
                      <a:pt x="497" y="734"/>
                      <a:pt x="497" y="687"/>
                      <a:pt x="497" y="641"/>
                    </a:cubicBezTo>
                    <a:cubicBezTo>
                      <a:pt x="613" y="641"/>
                      <a:pt x="730" y="641"/>
                      <a:pt x="847" y="641"/>
                    </a:cubicBezTo>
                    <a:cubicBezTo>
                      <a:pt x="847" y="667"/>
                      <a:pt x="847" y="693"/>
                      <a:pt x="847" y="719"/>
                    </a:cubicBezTo>
                    <a:cubicBezTo>
                      <a:pt x="847" y="785"/>
                      <a:pt x="842" y="836"/>
                      <a:pt x="833" y="871"/>
                    </a:cubicBezTo>
                    <a:cubicBezTo>
                      <a:pt x="823" y="907"/>
                      <a:pt x="801" y="944"/>
                      <a:pt x="766" y="984"/>
                    </a:cubicBezTo>
                    <a:cubicBezTo>
                      <a:pt x="732" y="1025"/>
                      <a:pt x="688" y="1054"/>
                      <a:pt x="635" y="1075"/>
                    </a:cubicBezTo>
                    <a:cubicBezTo>
                      <a:pt x="581" y="1095"/>
                      <a:pt x="514" y="1105"/>
                      <a:pt x="434" y="1105"/>
                    </a:cubicBezTo>
                    <a:cubicBezTo>
                      <a:pt x="356" y="1105"/>
                      <a:pt x="287" y="1096"/>
                      <a:pt x="227" y="1075"/>
                    </a:cubicBezTo>
                    <a:cubicBezTo>
                      <a:pt x="168" y="1055"/>
                      <a:pt x="121" y="1028"/>
                      <a:pt x="88" y="993"/>
                    </a:cubicBezTo>
                    <a:cubicBezTo>
                      <a:pt x="55" y="959"/>
                      <a:pt x="32" y="921"/>
                      <a:pt x="19" y="879"/>
                    </a:cubicBezTo>
                    <a:cubicBezTo>
                      <a:pt x="7" y="838"/>
                      <a:pt x="0" y="778"/>
                      <a:pt x="0" y="699"/>
                    </a:cubicBezTo>
                    <a:cubicBezTo>
                      <a:pt x="0" y="595"/>
                      <a:pt x="0" y="491"/>
                      <a:pt x="0" y="387"/>
                    </a:cubicBezTo>
                    <a:cubicBezTo>
                      <a:pt x="0" y="294"/>
                      <a:pt x="15" y="220"/>
                      <a:pt x="43" y="166"/>
                    </a:cubicBezTo>
                    <a:cubicBezTo>
                      <a:pt x="71" y="112"/>
                      <a:pt x="119" y="72"/>
                      <a:pt x="183" y="43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1" y="0"/>
                      <a:pt x="597" y="16"/>
                      <a:pt x="665" y="52"/>
                    </a:cubicBezTo>
                    <a:cubicBezTo>
                      <a:pt x="731" y="86"/>
                      <a:pt x="779" y="132"/>
                      <a:pt x="806" y="189"/>
                    </a:cubicBezTo>
                    <a:cubicBezTo>
                      <a:pt x="832" y="246"/>
                      <a:pt x="847" y="326"/>
                      <a:pt x="847" y="430"/>
                    </a:cubicBezTo>
                    <a:cubicBezTo>
                      <a:pt x="847" y="477"/>
                      <a:pt x="847" y="524"/>
                      <a:pt x="847" y="571"/>
                    </a:cubicBezTo>
                    <a:close/>
                    <a:moveTo>
                      <a:pt x="477" y="398"/>
                    </a:moveTo>
                    <a:cubicBezTo>
                      <a:pt x="477" y="372"/>
                      <a:pt x="477" y="346"/>
                      <a:pt x="477" y="320"/>
                    </a:cubicBezTo>
                    <a:cubicBezTo>
                      <a:pt x="477" y="265"/>
                      <a:pt x="473" y="229"/>
                      <a:pt x="467" y="213"/>
                    </a:cubicBezTo>
                    <a:cubicBezTo>
                      <a:pt x="460" y="197"/>
                      <a:pt x="447" y="189"/>
                      <a:pt x="425" y="189"/>
                    </a:cubicBezTo>
                    <a:cubicBezTo>
                      <a:pt x="400" y="189"/>
                      <a:pt x="384" y="195"/>
                      <a:pt x="378" y="209"/>
                    </a:cubicBezTo>
                    <a:cubicBezTo>
                      <a:pt x="372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7" y="398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08" name="Freeform 244"/>
              <p:cNvSpPr>
                <a:spLocks/>
              </p:cNvSpPr>
              <p:nvPr/>
            </p:nvSpPr>
            <p:spPr bwMode="auto">
              <a:xfrm>
                <a:off x="1811" y="2429"/>
                <a:ext cx="237" cy="257"/>
              </a:xfrm>
              <a:custGeom>
                <a:avLst/>
                <a:gdLst/>
                <a:ahLst/>
                <a:cxnLst>
                  <a:cxn ang="0">
                    <a:pos x="621" y="1067"/>
                  </a:cxn>
                  <a:cxn ang="0">
                    <a:pos x="621" y="224"/>
                  </a:cxn>
                  <a:cxn ang="0">
                    <a:pos x="490" y="224"/>
                  </a:cxn>
                  <a:cxn ang="0">
                    <a:pos x="490" y="762"/>
                  </a:cxn>
                  <a:cxn ang="0">
                    <a:pos x="452" y="972"/>
                  </a:cxn>
                  <a:cxn ang="0">
                    <a:pos x="331" y="1051"/>
                  </a:cxn>
                  <a:cxn ang="0">
                    <a:pos x="60" y="1067"/>
                  </a:cxn>
                  <a:cxn ang="0">
                    <a:pos x="0" y="1067"/>
                  </a:cxn>
                  <a:cxn ang="0">
                    <a:pos x="0" y="892"/>
                  </a:cxn>
                  <a:cxn ang="0">
                    <a:pos x="97" y="876"/>
                  </a:cxn>
                  <a:cxn ang="0">
                    <a:pos x="123" y="772"/>
                  </a:cxn>
                  <a:cxn ang="0">
                    <a:pos x="123" y="0"/>
                  </a:cxn>
                  <a:cxn ang="0">
                    <a:pos x="987" y="0"/>
                  </a:cxn>
                  <a:cxn ang="0">
                    <a:pos x="987" y="1067"/>
                  </a:cxn>
                  <a:cxn ang="0">
                    <a:pos x="621" y="1067"/>
                  </a:cxn>
                </a:cxnLst>
                <a:rect l="0" t="0" r="r" b="b"/>
                <a:pathLst>
                  <a:path w="987" h="1067">
                    <a:moveTo>
                      <a:pt x="621" y="1067"/>
                    </a:moveTo>
                    <a:cubicBezTo>
                      <a:pt x="621" y="786"/>
                      <a:pt x="621" y="505"/>
                      <a:pt x="621" y="224"/>
                    </a:cubicBezTo>
                    <a:cubicBezTo>
                      <a:pt x="577" y="224"/>
                      <a:pt x="534" y="224"/>
                      <a:pt x="490" y="224"/>
                    </a:cubicBezTo>
                    <a:cubicBezTo>
                      <a:pt x="490" y="403"/>
                      <a:pt x="490" y="583"/>
                      <a:pt x="490" y="762"/>
                    </a:cubicBezTo>
                    <a:cubicBezTo>
                      <a:pt x="490" y="860"/>
                      <a:pt x="477" y="930"/>
                      <a:pt x="452" y="972"/>
                    </a:cubicBezTo>
                    <a:cubicBezTo>
                      <a:pt x="427" y="1015"/>
                      <a:pt x="386" y="1040"/>
                      <a:pt x="331" y="1051"/>
                    </a:cubicBezTo>
                    <a:cubicBezTo>
                      <a:pt x="276" y="1061"/>
                      <a:pt x="185" y="1067"/>
                      <a:pt x="60" y="1067"/>
                    </a:cubicBezTo>
                    <a:cubicBezTo>
                      <a:pt x="40" y="1067"/>
                      <a:pt x="20" y="1067"/>
                      <a:pt x="0" y="1067"/>
                    </a:cubicBezTo>
                    <a:cubicBezTo>
                      <a:pt x="0" y="1009"/>
                      <a:pt x="0" y="950"/>
                      <a:pt x="0" y="892"/>
                    </a:cubicBezTo>
                    <a:cubicBezTo>
                      <a:pt x="46" y="892"/>
                      <a:pt x="79" y="887"/>
                      <a:pt x="97" y="876"/>
                    </a:cubicBezTo>
                    <a:cubicBezTo>
                      <a:pt x="114" y="867"/>
                      <a:pt x="123" y="832"/>
                      <a:pt x="123" y="772"/>
                    </a:cubicBezTo>
                    <a:cubicBezTo>
                      <a:pt x="123" y="515"/>
                      <a:pt x="123" y="257"/>
                      <a:pt x="123" y="0"/>
                    </a:cubicBezTo>
                    <a:cubicBezTo>
                      <a:pt x="411" y="0"/>
                      <a:pt x="699" y="0"/>
                      <a:pt x="987" y="0"/>
                    </a:cubicBezTo>
                    <a:cubicBezTo>
                      <a:pt x="987" y="356"/>
                      <a:pt x="987" y="711"/>
                      <a:pt x="987" y="1067"/>
                    </a:cubicBezTo>
                    <a:cubicBezTo>
                      <a:pt x="865" y="1067"/>
                      <a:pt x="743" y="1067"/>
                      <a:pt x="621" y="1067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09" name="Freeform 245"/>
              <p:cNvSpPr>
                <a:spLocks noEditPoints="1"/>
              </p:cNvSpPr>
              <p:nvPr/>
            </p:nvSpPr>
            <p:spPr bwMode="auto">
              <a:xfrm>
                <a:off x="2073" y="2425"/>
                <a:ext cx="200" cy="265"/>
              </a:xfrm>
              <a:custGeom>
                <a:avLst/>
                <a:gdLst/>
                <a:ahLst/>
                <a:cxnLst>
                  <a:cxn ang="0">
                    <a:pos x="346" y="432"/>
                  </a:cxn>
                  <a:cxn ang="0">
                    <a:pos x="0" y="432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3" y="52"/>
                  </a:cxn>
                  <a:cxn ang="0">
                    <a:pos x="417" y="0"/>
                  </a:cxn>
                  <a:cxn ang="0">
                    <a:pos x="699" y="58"/>
                  </a:cxn>
                  <a:cxn ang="0">
                    <a:pos x="813" y="201"/>
                  </a:cxn>
                  <a:cxn ang="0">
                    <a:pos x="832" y="550"/>
                  </a:cxn>
                  <a:cxn ang="0">
                    <a:pos x="832" y="1086"/>
                  </a:cxn>
                  <a:cxn ang="0">
                    <a:pos x="473" y="1086"/>
                  </a:cxn>
                  <a:cxn ang="0">
                    <a:pos x="473" y="991"/>
                  </a:cxn>
                  <a:cxn ang="0">
                    <a:pos x="386" y="1076"/>
                  </a:cxn>
                  <a:cxn ang="0">
                    <a:pos x="259" y="1105"/>
                  </a:cxn>
                  <a:cxn ang="0">
                    <a:pos x="81" y="1057"/>
                  </a:cxn>
                  <a:cxn ang="0">
                    <a:pos x="0" y="848"/>
                  </a:cxn>
                  <a:cxn ang="0">
                    <a:pos x="0" y="760"/>
                  </a:cxn>
                  <a:cxn ang="0">
                    <a:pos x="43" y="597"/>
                  </a:cxn>
                  <a:cxn ang="0">
                    <a:pos x="256" y="496"/>
                  </a:cxn>
                  <a:cxn ang="0">
                    <a:pos x="450" y="411"/>
                  </a:cxn>
                  <a:cxn ang="0">
                    <a:pos x="463" y="323"/>
                  </a:cxn>
                  <a:cxn ang="0">
                    <a:pos x="449" y="214"/>
                  </a:cxn>
                  <a:cxn ang="0">
                    <a:pos x="402" y="189"/>
                  </a:cxn>
                  <a:cxn ang="0">
                    <a:pos x="355" y="210"/>
                  </a:cxn>
                  <a:cxn ang="0">
                    <a:pos x="346" y="321"/>
                  </a:cxn>
                  <a:cxn ang="0">
                    <a:pos x="346" y="432"/>
                  </a:cxn>
                  <a:cxn ang="0">
                    <a:pos x="463" y="579"/>
                  </a:cxn>
                  <a:cxn ang="0">
                    <a:pos x="361" y="674"/>
                  </a:cxn>
                  <a:cxn ang="0">
                    <a:pos x="346" y="785"/>
                  </a:cxn>
                  <a:cxn ang="0">
                    <a:pos x="359" y="892"/>
                  </a:cxn>
                  <a:cxn ang="0">
                    <a:pos x="407" y="916"/>
                  </a:cxn>
                  <a:cxn ang="0">
                    <a:pos x="453" y="897"/>
                  </a:cxn>
                  <a:cxn ang="0">
                    <a:pos x="463" y="798"/>
                  </a:cxn>
                  <a:cxn ang="0">
                    <a:pos x="463" y="579"/>
                  </a:cxn>
                </a:cxnLst>
                <a:rect l="0" t="0" r="r" b="b"/>
                <a:pathLst>
                  <a:path w="832" h="1105">
                    <a:moveTo>
                      <a:pt x="346" y="432"/>
                    </a:moveTo>
                    <a:cubicBezTo>
                      <a:pt x="231" y="432"/>
                      <a:pt x="115" y="432"/>
                      <a:pt x="0" y="432"/>
                    </a:cubicBezTo>
                    <a:cubicBezTo>
                      <a:pt x="0" y="408"/>
                      <a:pt x="0" y="385"/>
                      <a:pt x="0" y="361"/>
                    </a:cubicBezTo>
                    <a:cubicBezTo>
                      <a:pt x="0" y="278"/>
                      <a:pt x="12" y="215"/>
                      <a:pt x="33" y="170"/>
                    </a:cubicBezTo>
                    <a:cubicBezTo>
                      <a:pt x="54" y="125"/>
                      <a:pt x="98" y="86"/>
                      <a:pt x="163" y="52"/>
                    </a:cubicBezTo>
                    <a:cubicBezTo>
                      <a:pt x="227" y="16"/>
                      <a:pt x="312" y="0"/>
                      <a:pt x="417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1" y="98"/>
                      <a:pt x="800" y="145"/>
                      <a:pt x="813" y="201"/>
                    </a:cubicBezTo>
                    <a:cubicBezTo>
                      <a:pt x="825" y="258"/>
                      <a:pt x="832" y="375"/>
                      <a:pt x="832" y="550"/>
                    </a:cubicBezTo>
                    <a:cubicBezTo>
                      <a:pt x="832" y="729"/>
                      <a:pt x="832" y="907"/>
                      <a:pt x="832" y="1086"/>
                    </a:cubicBezTo>
                    <a:cubicBezTo>
                      <a:pt x="712" y="1086"/>
                      <a:pt x="593" y="1086"/>
                      <a:pt x="473" y="1086"/>
                    </a:cubicBezTo>
                    <a:cubicBezTo>
                      <a:pt x="473" y="1054"/>
                      <a:pt x="473" y="1022"/>
                      <a:pt x="473" y="991"/>
                    </a:cubicBezTo>
                    <a:cubicBezTo>
                      <a:pt x="451" y="1029"/>
                      <a:pt x="422" y="1057"/>
                      <a:pt x="386" y="1076"/>
                    </a:cubicBezTo>
                    <a:cubicBezTo>
                      <a:pt x="351" y="1096"/>
                      <a:pt x="308" y="1105"/>
                      <a:pt x="259" y="1105"/>
                    </a:cubicBezTo>
                    <a:cubicBezTo>
                      <a:pt x="194" y="1105"/>
                      <a:pt x="135" y="1089"/>
                      <a:pt x="81" y="1057"/>
                    </a:cubicBezTo>
                    <a:cubicBezTo>
                      <a:pt x="28" y="1025"/>
                      <a:pt x="0" y="956"/>
                      <a:pt x="0" y="848"/>
                    </a:cubicBezTo>
                    <a:cubicBezTo>
                      <a:pt x="0" y="819"/>
                      <a:pt x="0" y="789"/>
                      <a:pt x="0" y="760"/>
                    </a:cubicBezTo>
                    <a:cubicBezTo>
                      <a:pt x="0" y="681"/>
                      <a:pt x="15" y="626"/>
                      <a:pt x="43" y="597"/>
                    </a:cubicBezTo>
                    <a:cubicBezTo>
                      <a:pt x="71" y="568"/>
                      <a:pt x="143" y="535"/>
                      <a:pt x="256" y="496"/>
                    </a:cubicBezTo>
                    <a:cubicBezTo>
                      <a:pt x="377" y="453"/>
                      <a:pt x="442" y="426"/>
                      <a:pt x="450" y="411"/>
                    </a:cubicBezTo>
                    <a:cubicBezTo>
                      <a:pt x="459" y="397"/>
                      <a:pt x="463" y="367"/>
                      <a:pt x="463" y="323"/>
                    </a:cubicBezTo>
                    <a:cubicBezTo>
                      <a:pt x="463" y="268"/>
                      <a:pt x="459" y="231"/>
                      <a:pt x="449" y="214"/>
                    </a:cubicBezTo>
                    <a:cubicBezTo>
                      <a:pt x="440" y="197"/>
                      <a:pt x="424" y="189"/>
                      <a:pt x="402" y="189"/>
                    </a:cubicBezTo>
                    <a:cubicBezTo>
                      <a:pt x="377" y="189"/>
                      <a:pt x="362" y="196"/>
                      <a:pt x="355" y="210"/>
                    </a:cubicBezTo>
                    <a:cubicBezTo>
                      <a:pt x="349" y="224"/>
                      <a:pt x="346" y="261"/>
                      <a:pt x="346" y="321"/>
                    </a:cubicBezTo>
                    <a:cubicBezTo>
                      <a:pt x="346" y="358"/>
                      <a:pt x="346" y="395"/>
                      <a:pt x="346" y="432"/>
                    </a:cubicBezTo>
                    <a:close/>
                    <a:moveTo>
                      <a:pt x="463" y="579"/>
                    </a:moveTo>
                    <a:cubicBezTo>
                      <a:pt x="404" y="617"/>
                      <a:pt x="370" y="649"/>
                      <a:pt x="361" y="674"/>
                    </a:cubicBezTo>
                    <a:cubicBezTo>
                      <a:pt x="351" y="700"/>
                      <a:pt x="346" y="737"/>
                      <a:pt x="346" y="785"/>
                    </a:cubicBezTo>
                    <a:cubicBezTo>
                      <a:pt x="346" y="841"/>
                      <a:pt x="351" y="876"/>
                      <a:pt x="359" y="892"/>
                    </a:cubicBezTo>
                    <a:cubicBezTo>
                      <a:pt x="367" y="908"/>
                      <a:pt x="383" y="916"/>
                      <a:pt x="407" y="916"/>
                    </a:cubicBezTo>
                    <a:cubicBezTo>
                      <a:pt x="430" y="916"/>
                      <a:pt x="446" y="910"/>
                      <a:pt x="453" y="897"/>
                    </a:cubicBezTo>
                    <a:cubicBezTo>
                      <a:pt x="460" y="885"/>
                      <a:pt x="463" y="852"/>
                      <a:pt x="463" y="798"/>
                    </a:cubicBezTo>
                    <a:cubicBezTo>
                      <a:pt x="463" y="725"/>
                      <a:pt x="463" y="652"/>
                      <a:pt x="463" y="579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10" name="Freeform 246"/>
              <p:cNvSpPr>
                <a:spLocks noEditPoints="1"/>
              </p:cNvSpPr>
              <p:nvPr/>
            </p:nvSpPr>
            <p:spPr bwMode="auto">
              <a:xfrm>
                <a:off x="2303" y="2428"/>
                <a:ext cx="318" cy="258"/>
              </a:xfrm>
              <a:custGeom>
                <a:avLst/>
                <a:gdLst/>
                <a:ahLst/>
                <a:cxnLst>
                  <a:cxn ang="0">
                    <a:pos x="481" y="643"/>
                  </a:cxn>
                  <a:cxn ang="0">
                    <a:pos x="368" y="643"/>
                  </a:cxn>
                  <a:cxn ang="0">
                    <a:pos x="368" y="1073"/>
                  </a:cxn>
                  <a:cxn ang="0">
                    <a:pos x="0" y="1073"/>
                  </a:cxn>
                  <a:cxn ang="0">
                    <a:pos x="0" y="6"/>
                  </a:cxn>
                  <a:cxn ang="0">
                    <a:pos x="370" y="6"/>
                  </a:cxn>
                  <a:cxn ang="0">
                    <a:pos x="370" y="419"/>
                  </a:cxn>
                  <a:cxn ang="0">
                    <a:pos x="481" y="419"/>
                  </a:cxn>
                  <a:cxn ang="0">
                    <a:pos x="481" y="405"/>
                  </a:cxn>
                  <a:cxn ang="0">
                    <a:pos x="493" y="241"/>
                  </a:cxn>
                  <a:cxn ang="0">
                    <a:pos x="558" y="115"/>
                  </a:cxn>
                  <a:cxn ang="0">
                    <a:pos x="693" y="28"/>
                  </a:cxn>
                  <a:cxn ang="0">
                    <a:pos x="893" y="0"/>
                  </a:cxn>
                  <a:cxn ang="0">
                    <a:pos x="1103" y="28"/>
                  </a:cxn>
                  <a:cxn ang="0">
                    <a:pos x="1249" y="112"/>
                  </a:cxn>
                  <a:cxn ang="0">
                    <a:pos x="1315" y="225"/>
                  </a:cxn>
                  <a:cxn ang="0">
                    <a:pos x="1326" y="382"/>
                  </a:cxn>
                  <a:cxn ang="0">
                    <a:pos x="1326" y="641"/>
                  </a:cxn>
                  <a:cxn ang="0">
                    <a:pos x="1310" y="857"/>
                  </a:cxn>
                  <a:cxn ang="0">
                    <a:pos x="1234" y="981"/>
                  </a:cxn>
                  <a:cxn ang="0">
                    <a:pos x="1091" y="1054"/>
                  </a:cxn>
                  <a:cxn ang="0">
                    <a:pos x="846" y="1074"/>
                  </a:cxn>
                  <a:cxn ang="0">
                    <a:pos x="714" y="1066"/>
                  </a:cxn>
                  <a:cxn ang="0">
                    <a:pos x="608" y="1026"/>
                  </a:cxn>
                  <a:cxn ang="0">
                    <a:pos x="526" y="945"/>
                  </a:cxn>
                  <a:cxn ang="0">
                    <a:pos x="489" y="836"/>
                  </a:cxn>
                  <a:cxn ang="0">
                    <a:pos x="481" y="677"/>
                  </a:cxn>
                  <a:cxn ang="0">
                    <a:pos x="481" y="643"/>
                  </a:cxn>
                  <a:cxn ang="0">
                    <a:pos x="957" y="845"/>
                  </a:cxn>
                  <a:cxn ang="0">
                    <a:pos x="957" y="301"/>
                  </a:cxn>
                  <a:cxn ang="0">
                    <a:pos x="949" y="201"/>
                  </a:cxn>
                  <a:cxn ang="0">
                    <a:pos x="903" y="176"/>
                  </a:cxn>
                  <a:cxn ang="0">
                    <a:pos x="858" y="202"/>
                  </a:cxn>
                  <a:cxn ang="0">
                    <a:pos x="849" y="301"/>
                  </a:cxn>
                  <a:cxn ang="0">
                    <a:pos x="849" y="811"/>
                  </a:cxn>
                  <a:cxn ang="0">
                    <a:pos x="903" y="903"/>
                  </a:cxn>
                  <a:cxn ang="0">
                    <a:pos x="943" y="886"/>
                  </a:cxn>
                  <a:cxn ang="0">
                    <a:pos x="957" y="845"/>
                  </a:cxn>
                </a:cxnLst>
                <a:rect l="0" t="0" r="r" b="b"/>
                <a:pathLst>
                  <a:path w="1326" h="1074">
                    <a:moveTo>
                      <a:pt x="481" y="643"/>
                    </a:moveTo>
                    <a:cubicBezTo>
                      <a:pt x="443" y="643"/>
                      <a:pt x="405" y="643"/>
                      <a:pt x="368" y="643"/>
                    </a:cubicBezTo>
                    <a:cubicBezTo>
                      <a:pt x="368" y="786"/>
                      <a:pt x="368" y="930"/>
                      <a:pt x="368" y="1073"/>
                    </a:cubicBezTo>
                    <a:cubicBezTo>
                      <a:pt x="246" y="1073"/>
                      <a:pt x="123" y="1073"/>
                      <a:pt x="0" y="1073"/>
                    </a:cubicBezTo>
                    <a:cubicBezTo>
                      <a:pt x="0" y="717"/>
                      <a:pt x="0" y="362"/>
                      <a:pt x="0" y="6"/>
                    </a:cubicBezTo>
                    <a:cubicBezTo>
                      <a:pt x="123" y="6"/>
                      <a:pt x="247" y="6"/>
                      <a:pt x="370" y="6"/>
                    </a:cubicBezTo>
                    <a:cubicBezTo>
                      <a:pt x="370" y="144"/>
                      <a:pt x="370" y="282"/>
                      <a:pt x="370" y="419"/>
                    </a:cubicBezTo>
                    <a:cubicBezTo>
                      <a:pt x="407" y="419"/>
                      <a:pt x="444" y="419"/>
                      <a:pt x="481" y="419"/>
                    </a:cubicBezTo>
                    <a:cubicBezTo>
                      <a:pt x="481" y="415"/>
                      <a:pt x="481" y="410"/>
                      <a:pt x="481" y="405"/>
                    </a:cubicBezTo>
                    <a:cubicBezTo>
                      <a:pt x="481" y="341"/>
                      <a:pt x="485" y="287"/>
                      <a:pt x="493" y="241"/>
                    </a:cubicBezTo>
                    <a:cubicBezTo>
                      <a:pt x="501" y="195"/>
                      <a:pt x="524" y="154"/>
                      <a:pt x="558" y="115"/>
                    </a:cubicBezTo>
                    <a:cubicBezTo>
                      <a:pt x="592" y="76"/>
                      <a:pt x="638" y="48"/>
                      <a:pt x="693" y="28"/>
                    </a:cubicBezTo>
                    <a:cubicBezTo>
                      <a:pt x="749" y="9"/>
                      <a:pt x="816" y="0"/>
                      <a:pt x="893" y="0"/>
                    </a:cubicBezTo>
                    <a:cubicBezTo>
                      <a:pt x="973" y="0"/>
                      <a:pt x="1043" y="9"/>
                      <a:pt x="1103" y="28"/>
                    </a:cubicBezTo>
                    <a:cubicBezTo>
                      <a:pt x="1164" y="48"/>
                      <a:pt x="1212" y="75"/>
                      <a:pt x="1249" y="112"/>
                    </a:cubicBezTo>
                    <a:cubicBezTo>
                      <a:pt x="1285" y="151"/>
                      <a:pt x="1307" y="187"/>
                      <a:pt x="1315" y="225"/>
                    </a:cubicBezTo>
                    <a:cubicBezTo>
                      <a:pt x="1322" y="263"/>
                      <a:pt x="1326" y="315"/>
                      <a:pt x="1326" y="382"/>
                    </a:cubicBezTo>
                    <a:cubicBezTo>
                      <a:pt x="1326" y="468"/>
                      <a:pt x="1326" y="555"/>
                      <a:pt x="1326" y="641"/>
                    </a:cubicBezTo>
                    <a:cubicBezTo>
                      <a:pt x="1326" y="738"/>
                      <a:pt x="1321" y="811"/>
                      <a:pt x="1310" y="857"/>
                    </a:cubicBezTo>
                    <a:cubicBezTo>
                      <a:pt x="1298" y="905"/>
                      <a:pt x="1273" y="946"/>
                      <a:pt x="1234" y="981"/>
                    </a:cubicBezTo>
                    <a:cubicBezTo>
                      <a:pt x="1195" y="1017"/>
                      <a:pt x="1146" y="1040"/>
                      <a:pt x="1091" y="1054"/>
                    </a:cubicBezTo>
                    <a:cubicBezTo>
                      <a:pt x="1035" y="1068"/>
                      <a:pt x="953" y="1074"/>
                      <a:pt x="846" y="1074"/>
                    </a:cubicBezTo>
                    <a:cubicBezTo>
                      <a:pt x="793" y="1074"/>
                      <a:pt x="749" y="1072"/>
                      <a:pt x="714" y="1066"/>
                    </a:cubicBezTo>
                    <a:cubicBezTo>
                      <a:pt x="679" y="1061"/>
                      <a:pt x="644" y="1048"/>
                      <a:pt x="608" y="1026"/>
                    </a:cubicBezTo>
                    <a:cubicBezTo>
                      <a:pt x="573" y="1004"/>
                      <a:pt x="545" y="978"/>
                      <a:pt x="526" y="945"/>
                    </a:cubicBezTo>
                    <a:cubicBezTo>
                      <a:pt x="507" y="912"/>
                      <a:pt x="494" y="876"/>
                      <a:pt x="489" y="836"/>
                    </a:cubicBezTo>
                    <a:cubicBezTo>
                      <a:pt x="483" y="796"/>
                      <a:pt x="481" y="742"/>
                      <a:pt x="481" y="677"/>
                    </a:cubicBezTo>
                    <a:cubicBezTo>
                      <a:pt x="481" y="666"/>
                      <a:pt x="481" y="654"/>
                      <a:pt x="481" y="643"/>
                    </a:cubicBezTo>
                    <a:close/>
                    <a:moveTo>
                      <a:pt x="957" y="845"/>
                    </a:moveTo>
                    <a:cubicBezTo>
                      <a:pt x="957" y="664"/>
                      <a:pt x="957" y="482"/>
                      <a:pt x="957" y="301"/>
                    </a:cubicBezTo>
                    <a:cubicBezTo>
                      <a:pt x="957" y="252"/>
                      <a:pt x="955" y="218"/>
                      <a:pt x="949" y="201"/>
                    </a:cubicBezTo>
                    <a:cubicBezTo>
                      <a:pt x="944" y="184"/>
                      <a:pt x="928" y="176"/>
                      <a:pt x="903" y="176"/>
                    </a:cubicBezTo>
                    <a:cubicBezTo>
                      <a:pt x="879" y="176"/>
                      <a:pt x="863" y="185"/>
                      <a:pt x="858" y="202"/>
                    </a:cubicBezTo>
                    <a:cubicBezTo>
                      <a:pt x="851" y="219"/>
                      <a:pt x="849" y="252"/>
                      <a:pt x="849" y="301"/>
                    </a:cubicBezTo>
                    <a:cubicBezTo>
                      <a:pt x="849" y="471"/>
                      <a:pt x="849" y="641"/>
                      <a:pt x="849" y="811"/>
                    </a:cubicBezTo>
                    <a:cubicBezTo>
                      <a:pt x="849" y="873"/>
                      <a:pt x="867" y="903"/>
                      <a:pt x="903" y="903"/>
                    </a:cubicBezTo>
                    <a:cubicBezTo>
                      <a:pt x="919" y="903"/>
                      <a:pt x="933" y="898"/>
                      <a:pt x="943" y="886"/>
                    </a:cubicBezTo>
                    <a:cubicBezTo>
                      <a:pt x="953" y="876"/>
                      <a:pt x="957" y="862"/>
                      <a:pt x="957" y="845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11" name="Freeform 247"/>
              <p:cNvSpPr>
                <a:spLocks/>
              </p:cNvSpPr>
              <p:nvPr/>
            </p:nvSpPr>
            <p:spPr bwMode="auto">
              <a:xfrm>
                <a:off x="2636" y="2429"/>
                <a:ext cx="190" cy="257"/>
              </a:xfrm>
              <a:custGeom>
                <a:avLst/>
                <a:gdLst/>
                <a:ahLst/>
                <a:cxnLst>
                  <a:cxn ang="0">
                    <a:pos x="790" y="0"/>
                  </a:cxn>
                  <a:cxn ang="0">
                    <a:pos x="790" y="224"/>
                  </a:cxn>
                  <a:cxn ang="0">
                    <a:pos x="579" y="224"/>
                  </a:cxn>
                  <a:cxn ang="0">
                    <a:pos x="579" y="1067"/>
                  </a:cxn>
                  <a:cxn ang="0">
                    <a:pos x="211" y="1067"/>
                  </a:cxn>
                  <a:cxn ang="0">
                    <a:pos x="211" y="224"/>
                  </a:cxn>
                  <a:cxn ang="0">
                    <a:pos x="0" y="224"/>
                  </a:cxn>
                  <a:cxn ang="0">
                    <a:pos x="0" y="0"/>
                  </a:cxn>
                  <a:cxn ang="0">
                    <a:pos x="790" y="0"/>
                  </a:cxn>
                </a:cxnLst>
                <a:rect l="0" t="0" r="r" b="b"/>
                <a:pathLst>
                  <a:path w="790" h="1067">
                    <a:moveTo>
                      <a:pt x="790" y="0"/>
                    </a:moveTo>
                    <a:cubicBezTo>
                      <a:pt x="790" y="75"/>
                      <a:pt x="790" y="149"/>
                      <a:pt x="790" y="224"/>
                    </a:cubicBezTo>
                    <a:cubicBezTo>
                      <a:pt x="720" y="224"/>
                      <a:pt x="650" y="224"/>
                      <a:pt x="579" y="224"/>
                    </a:cubicBezTo>
                    <a:cubicBezTo>
                      <a:pt x="579" y="505"/>
                      <a:pt x="579" y="786"/>
                      <a:pt x="579" y="1067"/>
                    </a:cubicBezTo>
                    <a:cubicBezTo>
                      <a:pt x="457" y="1067"/>
                      <a:pt x="334" y="1067"/>
                      <a:pt x="211" y="1067"/>
                    </a:cubicBezTo>
                    <a:cubicBezTo>
                      <a:pt x="211" y="786"/>
                      <a:pt x="211" y="505"/>
                      <a:pt x="211" y="224"/>
                    </a:cubicBezTo>
                    <a:cubicBezTo>
                      <a:pt x="141" y="224"/>
                      <a:pt x="70" y="224"/>
                      <a:pt x="0" y="224"/>
                    </a:cubicBezTo>
                    <a:cubicBezTo>
                      <a:pt x="0" y="149"/>
                      <a:pt x="0" y="75"/>
                      <a:pt x="0" y="0"/>
                    </a:cubicBezTo>
                    <a:cubicBezTo>
                      <a:pt x="263" y="0"/>
                      <a:pt x="527" y="0"/>
                      <a:pt x="790" y="0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12" name="Freeform 248"/>
              <p:cNvSpPr>
                <a:spLocks/>
              </p:cNvSpPr>
              <p:nvPr/>
            </p:nvSpPr>
            <p:spPr bwMode="auto">
              <a:xfrm>
                <a:off x="2923" y="2429"/>
                <a:ext cx="219" cy="257"/>
              </a:xfrm>
              <a:custGeom>
                <a:avLst/>
                <a:gdLst/>
                <a:ahLst/>
                <a:cxnLst>
                  <a:cxn ang="0">
                    <a:pos x="914" y="1067"/>
                  </a:cxn>
                  <a:cxn ang="0">
                    <a:pos x="593" y="1067"/>
                  </a:cxn>
                  <a:cxn ang="0">
                    <a:pos x="593" y="491"/>
                  </a:cxn>
                  <a:cxn ang="0">
                    <a:pos x="336" y="1067"/>
                  </a:cxn>
                  <a:cxn ang="0">
                    <a:pos x="0" y="1067"/>
                  </a:cxn>
                  <a:cxn ang="0">
                    <a:pos x="0" y="0"/>
                  </a:cxn>
                  <a:cxn ang="0">
                    <a:pos x="322" y="0"/>
                  </a:cxn>
                  <a:cxn ang="0">
                    <a:pos x="322" y="572"/>
                  </a:cxn>
                  <a:cxn ang="0">
                    <a:pos x="574" y="0"/>
                  </a:cxn>
                  <a:cxn ang="0">
                    <a:pos x="914" y="0"/>
                  </a:cxn>
                  <a:cxn ang="0">
                    <a:pos x="914" y="1067"/>
                  </a:cxn>
                </a:cxnLst>
                <a:rect l="0" t="0" r="r" b="b"/>
                <a:pathLst>
                  <a:path w="914" h="1067">
                    <a:moveTo>
                      <a:pt x="914" y="1067"/>
                    </a:moveTo>
                    <a:cubicBezTo>
                      <a:pt x="807" y="1067"/>
                      <a:pt x="700" y="1067"/>
                      <a:pt x="593" y="1067"/>
                    </a:cubicBezTo>
                    <a:cubicBezTo>
                      <a:pt x="593" y="875"/>
                      <a:pt x="593" y="683"/>
                      <a:pt x="593" y="491"/>
                    </a:cubicBezTo>
                    <a:cubicBezTo>
                      <a:pt x="509" y="683"/>
                      <a:pt x="420" y="874"/>
                      <a:pt x="336" y="1067"/>
                    </a:cubicBezTo>
                    <a:cubicBezTo>
                      <a:pt x="224" y="1067"/>
                      <a:pt x="112" y="1067"/>
                      <a:pt x="0" y="1067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07" y="0"/>
                      <a:pt x="214" y="0"/>
                      <a:pt x="322" y="0"/>
                    </a:cubicBezTo>
                    <a:cubicBezTo>
                      <a:pt x="322" y="191"/>
                      <a:pt x="322" y="381"/>
                      <a:pt x="322" y="572"/>
                    </a:cubicBezTo>
                    <a:cubicBezTo>
                      <a:pt x="404" y="381"/>
                      <a:pt x="491" y="192"/>
                      <a:pt x="574" y="0"/>
                    </a:cubicBezTo>
                    <a:cubicBezTo>
                      <a:pt x="687" y="0"/>
                      <a:pt x="801" y="0"/>
                      <a:pt x="914" y="0"/>
                    </a:cubicBezTo>
                    <a:cubicBezTo>
                      <a:pt x="914" y="356"/>
                      <a:pt x="914" y="711"/>
                      <a:pt x="914" y="1067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13" name="Freeform 249"/>
              <p:cNvSpPr>
                <a:spLocks/>
              </p:cNvSpPr>
              <p:nvPr/>
            </p:nvSpPr>
            <p:spPr bwMode="auto">
              <a:xfrm>
                <a:off x="3171" y="2425"/>
                <a:ext cx="198" cy="265"/>
              </a:xfrm>
              <a:custGeom>
                <a:avLst/>
                <a:gdLst/>
                <a:ahLst/>
                <a:cxnLst>
                  <a:cxn ang="0">
                    <a:pos x="826" y="422"/>
                  </a:cxn>
                  <a:cxn ang="0">
                    <a:pos x="478" y="422"/>
                  </a:cxn>
                  <a:cxn ang="0">
                    <a:pos x="478" y="299"/>
                  </a:cxn>
                  <a:cxn ang="0">
                    <a:pos x="467" y="212"/>
                  </a:cxn>
                  <a:cxn ang="0">
                    <a:pos x="423" y="189"/>
                  </a:cxn>
                  <a:cxn ang="0">
                    <a:pos x="380" y="209"/>
                  </a:cxn>
                  <a:cxn ang="0">
                    <a:pos x="369" y="299"/>
                  </a:cxn>
                  <a:cxn ang="0">
                    <a:pos x="369" y="802"/>
                  </a:cxn>
                  <a:cxn ang="0">
                    <a:pos x="385" y="887"/>
                  </a:cxn>
                  <a:cxn ang="0">
                    <a:pos x="434" y="916"/>
                  </a:cxn>
                  <a:cxn ang="0">
                    <a:pos x="485" y="887"/>
                  </a:cxn>
                  <a:cxn ang="0">
                    <a:pos x="498" y="774"/>
                  </a:cxn>
                  <a:cxn ang="0">
                    <a:pos x="498" y="647"/>
                  </a:cxn>
                  <a:cxn ang="0">
                    <a:pos x="826" y="647"/>
                  </a:cxn>
                  <a:cxn ang="0">
                    <a:pos x="816" y="838"/>
                  </a:cxn>
                  <a:cxn ang="0">
                    <a:pos x="755" y="969"/>
                  </a:cxn>
                  <a:cxn ang="0">
                    <a:pos x="620" y="1070"/>
                  </a:cxn>
                  <a:cxn ang="0">
                    <a:pos x="414" y="1105"/>
                  </a:cxn>
                  <a:cxn ang="0">
                    <a:pos x="167" y="1058"/>
                  </a:cxn>
                  <a:cxn ang="0">
                    <a:pos x="38" y="926"/>
                  </a:cxn>
                  <a:cxn ang="0">
                    <a:pos x="0" y="685"/>
                  </a:cxn>
                  <a:cxn ang="0">
                    <a:pos x="0" y="383"/>
                  </a:cxn>
                  <a:cxn ang="0">
                    <a:pos x="31" y="178"/>
                  </a:cxn>
                  <a:cxn ang="0">
                    <a:pos x="163" y="54"/>
                  </a:cxn>
                  <a:cxn ang="0">
                    <a:pos x="410" y="0"/>
                  </a:cxn>
                  <a:cxn ang="0">
                    <a:pos x="657" y="54"/>
                  </a:cxn>
                  <a:cxn ang="0">
                    <a:pos x="793" y="190"/>
                  </a:cxn>
                  <a:cxn ang="0">
                    <a:pos x="826" y="422"/>
                  </a:cxn>
                </a:cxnLst>
                <a:rect l="0" t="0" r="r" b="b"/>
                <a:pathLst>
                  <a:path w="826" h="1105">
                    <a:moveTo>
                      <a:pt x="826" y="422"/>
                    </a:moveTo>
                    <a:cubicBezTo>
                      <a:pt x="711" y="422"/>
                      <a:pt x="594" y="422"/>
                      <a:pt x="478" y="422"/>
                    </a:cubicBezTo>
                    <a:cubicBezTo>
                      <a:pt x="478" y="381"/>
                      <a:pt x="478" y="340"/>
                      <a:pt x="478" y="299"/>
                    </a:cubicBezTo>
                    <a:cubicBezTo>
                      <a:pt x="478" y="256"/>
                      <a:pt x="475" y="227"/>
                      <a:pt x="467" y="212"/>
                    </a:cubicBezTo>
                    <a:cubicBezTo>
                      <a:pt x="459" y="196"/>
                      <a:pt x="444" y="189"/>
                      <a:pt x="423" y="189"/>
                    </a:cubicBezTo>
                    <a:cubicBezTo>
                      <a:pt x="402" y="189"/>
                      <a:pt x="387" y="195"/>
                      <a:pt x="380" y="209"/>
                    </a:cubicBezTo>
                    <a:cubicBezTo>
                      <a:pt x="373" y="223"/>
                      <a:pt x="369" y="252"/>
                      <a:pt x="369" y="299"/>
                    </a:cubicBezTo>
                    <a:cubicBezTo>
                      <a:pt x="369" y="467"/>
                      <a:pt x="369" y="634"/>
                      <a:pt x="369" y="802"/>
                    </a:cubicBezTo>
                    <a:cubicBezTo>
                      <a:pt x="369" y="840"/>
                      <a:pt x="374" y="869"/>
                      <a:pt x="385" y="887"/>
                    </a:cubicBezTo>
                    <a:cubicBezTo>
                      <a:pt x="396" y="907"/>
                      <a:pt x="413" y="916"/>
                      <a:pt x="434" y="916"/>
                    </a:cubicBezTo>
                    <a:cubicBezTo>
                      <a:pt x="458" y="916"/>
                      <a:pt x="476" y="907"/>
                      <a:pt x="485" y="887"/>
                    </a:cubicBezTo>
                    <a:cubicBezTo>
                      <a:pt x="493" y="866"/>
                      <a:pt x="498" y="829"/>
                      <a:pt x="498" y="774"/>
                    </a:cubicBezTo>
                    <a:cubicBezTo>
                      <a:pt x="498" y="732"/>
                      <a:pt x="498" y="689"/>
                      <a:pt x="498" y="647"/>
                    </a:cubicBezTo>
                    <a:cubicBezTo>
                      <a:pt x="607" y="647"/>
                      <a:pt x="717" y="647"/>
                      <a:pt x="826" y="647"/>
                    </a:cubicBezTo>
                    <a:cubicBezTo>
                      <a:pt x="826" y="732"/>
                      <a:pt x="823" y="796"/>
                      <a:pt x="816" y="838"/>
                    </a:cubicBezTo>
                    <a:cubicBezTo>
                      <a:pt x="810" y="881"/>
                      <a:pt x="789" y="925"/>
                      <a:pt x="755" y="969"/>
                    </a:cubicBezTo>
                    <a:cubicBezTo>
                      <a:pt x="721" y="1014"/>
                      <a:pt x="676" y="1048"/>
                      <a:pt x="620" y="1070"/>
                    </a:cubicBezTo>
                    <a:cubicBezTo>
                      <a:pt x="564" y="1094"/>
                      <a:pt x="496" y="1105"/>
                      <a:pt x="414" y="1105"/>
                    </a:cubicBezTo>
                    <a:cubicBezTo>
                      <a:pt x="311" y="1105"/>
                      <a:pt x="228" y="1090"/>
                      <a:pt x="167" y="1058"/>
                    </a:cubicBezTo>
                    <a:cubicBezTo>
                      <a:pt x="106" y="1026"/>
                      <a:pt x="62" y="983"/>
                      <a:pt x="38" y="926"/>
                    </a:cubicBezTo>
                    <a:cubicBezTo>
                      <a:pt x="13" y="869"/>
                      <a:pt x="0" y="789"/>
                      <a:pt x="0" y="685"/>
                    </a:cubicBezTo>
                    <a:cubicBezTo>
                      <a:pt x="0" y="585"/>
                      <a:pt x="0" y="484"/>
                      <a:pt x="0" y="383"/>
                    </a:cubicBezTo>
                    <a:cubicBezTo>
                      <a:pt x="0" y="292"/>
                      <a:pt x="10" y="224"/>
                      <a:pt x="31" y="178"/>
                    </a:cubicBezTo>
                    <a:cubicBezTo>
                      <a:pt x="52" y="132"/>
                      <a:pt x="96" y="91"/>
                      <a:pt x="163" y="54"/>
                    </a:cubicBezTo>
                    <a:cubicBezTo>
                      <a:pt x="231" y="17"/>
                      <a:pt x="313" y="0"/>
                      <a:pt x="410" y="0"/>
                    </a:cubicBezTo>
                    <a:cubicBezTo>
                      <a:pt x="506" y="0"/>
                      <a:pt x="588" y="17"/>
                      <a:pt x="657" y="54"/>
                    </a:cubicBezTo>
                    <a:cubicBezTo>
                      <a:pt x="725" y="91"/>
                      <a:pt x="770" y="135"/>
                      <a:pt x="793" y="190"/>
                    </a:cubicBezTo>
                    <a:cubicBezTo>
                      <a:pt x="815" y="244"/>
                      <a:pt x="826" y="322"/>
                      <a:pt x="826" y="422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14" name="Freeform 250"/>
              <p:cNvSpPr>
                <a:spLocks/>
              </p:cNvSpPr>
              <p:nvPr/>
            </p:nvSpPr>
            <p:spPr bwMode="auto">
              <a:xfrm>
                <a:off x="3396" y="2429"/>
                <a:ext cx="207" cy="257"/>
              </a:xfrm>
              <a:custGeom>
                <a:avLst/>
                <a:gdLst/>
                <a:ahLst/>
                <a:cxnLst>
                  <a:cxn ang="0">
                    <a:pos x="0" y="1067"/>
                  </a:cxn>
                  <a:cxn ang="0">
                    <a:pos x="0" y="0"/>
                  </a:cxn>
                  <a:cxn ang="0">
                    <a:pos x="864" y="0"/>
                  </a:cxn>
                  <a:cxn ang="0">
                    <a:pos x="864" y="1067"/>
                  </a:cxn>
                  <a:cxn ang="0">
                    <a:pos x="497" y="1067"/>
                  </a:cxn>
                  <a:cxn ang="0">
                    <a:pos x="497" y="224"/>
                  </a:cxn>
                  <a:cxn ang="0">
                    <a:pos x="366" y="224"/>
                  </a:cxn>
                  <a:cxn ang="0">
                    <a:pos x="366" y="1067"/>
                  </a:cxn>
                  <a:cxn ang="0">
                    <a:pos x="0" y="1067"/>
                  </a:cxn>
                </a:cxnLst>
                <a:rect l="0" t="0" r="r" b="b"/>
                <a:pathLst>
                  <a:path w="864" h="1067">
                    <a:moveTo>
                      <a:pt x="0" y="1067"/>
                    </a:moveTo>
                    <a:cubicBezTo>
                      <a:pt x="0" y="711"/>
                      <a:pt x="0" y="356"/>
                      <a:pt x="0" y="0"/>
                    </a:cubicBezTo>
                    <a:cubicBezTo>
                      <a:pt x="288" y="0"/>
                      <a:pt x="576" y="0"/>
                      <a:pt x="864" y="0"/>
                    </a:cubicBezTo>
                    <a:cubicBezTo>
                      <a:pt x="864" y="356"/>
                      <a:pt x="864" y="711"/>
                      <a:pt x="864" y="1067"/>
                    </a:cubicBezTo>
                    <a:cubicBezTo>
                      <a:pt x="742" y="1067"/>
                      <a:pt x="619" y="1067"/>
                      <a:pt x="497" y="1067"/>
                    </a:cubicBezTo>
                    <a:cubicBezTo>
                      <a:pt x="497" y="786"/>
                      <a:pt x="497" y="505"/>
                      <a:pt x="497" y="224"/>
                    </a:cubicBezTo>
                    <a:cubicBezTo>
                      <a:pt x="453" y="224"/>
                      <a:pt x="410" y="224"/>
                      <a:pt x="366" y="224"/>
                    </a:cubicBezTo>
                    <a:cubicBezTo>
                      <a:pt x="366" y="505"/>
                      <a:pt x="366" y="786"/>
                      <a:pt x="366" y="1067"/>
                    </a:cubicBezTo>
                    <a:cubicBezTo>
                      <a:pt x="244" y="1067"/>
                      <a:pt x="122" y="1067"/>
                      <a:pt x="0" y="1067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15" name="Freeform 251"/>
              <p:cNvSpPr>
                <a:spLocks noEditPoints="1"/>
              </p:cNvSpPr>
              <p:nvPr/>
            </p:nvSpPr>
            <p:spPr bwMode="auto">
              <a:xfrm>
                <a:off x="3635" y="2425"/>
                <a:ext cx="204" cy="297"/>
              </a:xfrm>
              <a:custGeom>
                <a:avLst/>
                <a:gdLst/>
                <a:ahLst/>
                <a:cxnLst>
                  <a:cxn ang="0">
                    <a:pos x="376" y="19"/>
                  </a:cxn>
                  <a:cxn ang="0">
                    <a:pos x="370" y="114"/>
                  </a:cxn>
                  <a:cxn ang="0">
                    <a:pos x="478" y="28"/>
                  </a:cxn>
                  <a:cxn ang="0">
                    <a:pos x="608" y="0"/>
                  </a:cxn>
                  <a:cxn ang="0">
                    <a:pos x="757" y="40"/>
                  </a:cxn>
                  <a:cxn ang="0">
                    <a:pos x="834" y="134"/>
                  </a:cxn>
                  <a:cxn ang="0">
                    <a:pos x="850" y="314"/>
                  </a:cxn>
                  <a:cxn ang="0">
                    <a:pos x="850" y="763"/>
                  </a:cxn>
                  <a:cxn ang="0">
                    <a:pos x="831" y="970"/>
                  </a:cxn>
                  <a:cxn ang="0">
                    <a:pos x="750" y="1068"/>
                  </a:cxn>
                  <a:cxn ang="0">
                    <a:pos x="603" y="1105"/>
                  </a:cxn>
                  <a:cxn ang="0">
                    <a:pos x="476" y="1077"/>
                  </a:cxn>
                  <a:cxn ang="0">
                    <a:pos x="370" y="993"/>
                  </a:cxn>
                  <a:cxn ang="0">
                    <a:pos x="370" y="1238"/>
                  </a:cxn>
                  <a:cxn ang="0">
                    <a:pos x="0" y="1238"/>
                  </a:cxn>
                  <a:cxn ang="0">
                    <a:pos x="0" y="19"/>
                  </a:cxn>
                  <a:cxn ang="0">
                    <a:pos x="376" y="19"/>
                  </a:cxn>
                  <a:cxn ang="0">
                    <a:pos x="481" y="330"/>
                  </a:cxn>
                  <a:cxn ang="0">
                    <a:pos x="473" y="210"/>
                  </a:cxn>
                  <a:cxn ang="0">
                    <a:pos x="427" y="189"/>
                  </a:cxn>
                  <a:cxn ang="0">
                    <a:pos x="380" y="213"/>
                  </a:cxn>
                  <a:cxn ang="0">
                    <a:pos x="370" y="330"/>
                  </a:cxn>
                  <a:cxn ang="0">
                    <a:pos x="370" y="771"/>
                  </a:cxn>
                  <a:cxn ang="0">
                    <a:pos x="380" y="892"/>
                  </a:cxn>
                  <a:cxn ang="0">
                    <a:pos x="428" y="916"/>
                  </a:cxn>
                  <a:cxn ang="0">
                    <a:pos x="473" y="894"/>
                  </a:cxn>
                  <a:cxn ang="0">
                    <a:pos x="481" y="787"/>
                  </a:cxn>
                  <a:cxn ang="0">
                    <a:pos x="481" y="330"/>
                  </a:cxn>
                </a:cxnLst>
                <a:rect l="0" t="0" r="r" b="b"/>
                <a:pathLst>
                  <a:path w="850" h="1238">
                    <a:moveTo>
                      <a:pt x="376" y="19"/>
                    </a:moveTo>
                    <a:cubicBezTo>
                      <a:pt x="374" y="51"/>
                      <a:pt x="372" y="83"/>
                      <a:pt x="370" y="114"/>
                    </a:cubicBezTo>
                    <a:cubicBezTo>
                      <a:pt x="402" y="76"/>
                      <a:pt x="439" y="48"/>
                      <a:pt x="478" y="28"/>
                    </a:cubicBezTo>
                    <a:cubicBezTo>
                      <a:pt x="517" y="9"/>
                      <a:pt x="561" y="0"/>
                      <a:pt x="608" y="0"/>
                    </a:cubicBezTo>
                    <a:cubicBezTo>
                      <a:pt x="666" y="0"/>
                      <a:pt x="715" y="13"/>
                      <a:pt x="757" y="40"/>
                    </a:cubicBezTo>
                    <a:cubicBezTo>
                      <a:pt x="798" y="68"/>
                      <a:pt x="825" y="99"/>
                      <a:pt x="834" y="134"/>
                    </a:cubicBezTo>
                    <a:cubicBezTo>
                      <a:pt x="844" y="170"/>
                      <a:pt x="850" y="230"/>
                      <a:pt x="850" y="314"/>
                    </a:cubicBezTo>
                    <a:cubicBezTo>
                      <a:pt x="850" y="464"/>
                      <a:pt x="850" y="614"/>
                      <a:pt x="850" y="763"/>
                    </a:cubicBezTo>
                    <a:cubicBezTo>
                      <a:pt x="850" y="861"/>
                      <a:pt x="843" y="929"/>
                      <a:pt x="831" y="970"/>
                    </a:cubicBezTo>
                    <a:cubicBezTo>
                      <a:pt x="817" y="1011"/>
                      <a:pt x="790" y="1044"/>
                      <a:pt x="750" y="1068"/>
                    </a:cubicBezTo>
                    <a:cubicBezTo>
                      <a:pt x="709" y="1093"/>
                      <a:pt x="661" y="1105"/>
                      <a:pt x="603" y="1105"/>
                    </a:cubicBezTo>
                    <a:cubicBezTo>
                      <a:pt x="558" y="1105"/>
                      <a:pt x="516" y="1096"/>
                      <a:pt x="476" y="1077"/>
                    </a:cubicBezTo>
                    <a:cubicBezTo>
                      <a:pt x="437" y="1058"/>
                      <a:pt x="401" y="1031"/>
                      <a:pt x="370" y="993"/>
                    </a:cubicBezTo>
                    <a:cubicBezTo>
                      <a:pt x="370" y="1075"/>
                      <a:pt x="370" y="1156"/>
                      <a:pt x="370" y="1238"/>
                    </a:cubicBezTo>
                    <a:cubicBezTo>
                      <a:pt x="247" y="1238"/>
                      <a:pt x="124" y="1238"/>
                      <a:pt x="0" y="1238"/>
                    </a:cubicBezTo>
                    <a:cubicBezTo>
                      <a:pt x="0" y="832"/>
                      <a:pt x="0" y="425"/>
                      <a:pt x="0" y="19"/>
                    </a:cubicBezTo>
                    <a:cubicBezTo>
                      <a:pt x="126" y="19"/>
                      <a:pt x="251" y="19"/>
                      <a:pt x="376" y="19"/>
                    </a:cubicBezTo>
                    <a:close/>
                    <a:moveTo>
                      <a:pt x="481" y="330"/>
                    </a:moveTo>
                    <a:cubicBezTo>
                      <a:pt x="481" y="264"/>
                      <a:pt x="478" y="224"/>
                      <a:pt x="473" y="210"/>
                    </a:cubicBezTo>
                    <a:cubicBezTo>
                      <a:pt x="467" y="196"/>
                      <a:pt x="452" y="189"/>
                      <a:pt x="427" y="189"/>
                    </a:cubicBezTo>
                    <a:cubicBezTo>
                      <a:pt x="402" y="189"/>
                      <a:pt x="387" y="197"/>
                      <a:pt x="380" y="213"/>
                    </a:cubicBezTo>
                    <a:cubicBezTo>
                      <a:pt x="373" y="229"/>
                      <a:pt x="370" y="268"/>
                      <a:pt x="370" y="330"/>
                    </a:cubicBezTo>
                    <a:cubicBezTo>
                      <a:pt x="370" y="477"/>
                      <a:pt x="370" y="624"/>
                      <a:pt x="370" y="771"/>
                    </a:cubicBezTo>
                    <a:cubicBezTo>
                      <a:pt x="370" y="836"/>
                      <a:pt x="373" y="876"/>
                      <a:pt x="380" y="892"/>
                    </a:cubicBezTo>
                    <a:cubicBezTo>
                      <a:pt x="388" y="908"/>
                      <a:pt x="403" y="916"/>
                      <a:pt x="428" y="916"/>
                    </a:cubicBezTo>
                    <a:cubicBezTo>
                      <a:pt x="452" y="916"/>
                      <a:pt x="466" y="909"/>
                      <a:pt x="473" y="894"/>
                    </a:cubicBezTo>
                    <a:cubicBezTo>
                      <a:pt x="478" y="879"/>
                      <a:pt x="481" y="844"/>
                      <a:pt x="481" y="787"/>
                    </a:cubicBezTo>
                    <a:cubicBezTo>
                      <a:pt x="481" y="634"/>
                      <a:pt x="481" y="482"/>
                      <a:pt x="481" y="330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16" name="Freeform 252"/>
              <p:cNvSpPr>
                <a:spLocks noEditPoints="1"/>
              </p:cNvSpPr>
              <p:nvPr/>
            </p:nvSpPr>
            <p:spPr bwMode="auto">
              <a:xfrm>
                <a:off x="3864" y="2425"/>
                <a:ext cx="200" cy="265"/>
              </a:xfrm>
              <a:custGeom>
                <a:avLst/>
                <a:gdLst/>
                <a:ahLst/>
                <a:cxnLst>
                  <a:cxn ang="0">
                    <a:pos x="346" y="432"/>
                  </a:cxn>
                  <a:cxn ang="0">
                    <a:pos x="0" y="432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2" y="52"/>
                  </a:cxn>
                  <a:cxn ang="0">
                    <a:pos x="416" y="0"/>
                  </a:cxn>
                  <a:cxn ang="0">
                    <a:pos x="699" y="58"/>
                  </a:cxn>
                  <a:cxn ang="0">
                    <a:pos x="813" y="201"/>
                  </a:cxn>
                  <a:cxn ang="0">
                    <a:pos x="832" y="550"/>
                  </a:cxn>
                  <a:cxn ang="0">
                    <a:pos x="832" y="1086"/>
                  </a:cxn>
                  <a:cxn ang="0">
                    <a:pos x="473" y="1086"/>
                  </a:cxn>
                  <a:cxn ang="0">
                    <a:pos x="473" y="991"/>
                  </a:cxn>
                  <a:cxn ang="0">
                    <a:pos x="386" y="1076"/>
                  </a:cxn>
                  <a:cxn ang="0">
                    <a:pos x="258" y="1105"/>
                  </a:cxn>
                  <a:cxn ang="0">
                    <a:pos x="81" y="1057"/>
                  </a:cxn>
                  <a:cxn ang="0">
                    <a:pos x="0" y="848"/>
                  </a:cxn>
                  <a:cxn ang="0">
                    <a:pos x="0" y="760"/>
                  </a:cxn>
                  <a:cxn ang="0">
                    <a:pos x="43" y="597"/>
                  </a:cxn>
                  <a:cxn ang="0">
                    <a:pos x="256" y="496"/>
                  </a:cxn>
                  <a:cxn ang="0">
                    <a:pos x="450" y="411"/>
                  </a:cxn>
                  <a:cxn ang="0">
                    <a:pos x="463" y="323"/>
                  </a:cxn>
                  <a:cxn ang="0">
                    <a:pos x="449" y="214"/>
                  </a:cxn>
                  <a:cxn ang="0">
                    <a:pos x="402" y="189"/>
                  </a:cxn>
                  <a:cxn ang="0">
                    <a:pos x="355" y="210"/>
                  </a:cxn>
                  <a:cxn ang="0">
                    <a:pos x="346" y="321"/>
                  </a:cxn>
                  <a:cxn ang="0">
                    <a:pos x="346" y="432"/>
                  </a:cxn>
                  <a:cxn ang="0">
                    <a:pos x="463" y="579"/>
                  </a:cxn>
                  <a:cxn ang="0">
                    <a:pos x="361" y="674"/>
                  </a:cxn>
                  <a:cxn ang="0">
                    <a:pos x="346" y="785"/>
                  </a:cxn>
                  <a:cxn ang="0">
                    <a:pos x="359" y="892"/>
                  </a:cxn>
                  <a:cxn ang="0">
                    <a:pos x="407" y="916"/>
                  </a:cxn>
                  <a:cxn ang="0">
                    <a:pos x="453" y="897"/>
                  </a:cxn>
                  <a:cxn ang="0">
                    <a:pos x="463" y="798"/>
                  </a:cxn>
                  <a:cxn ang="0">
                    <a:pos x="463" y="579"/>
                  </a:cxn>
                </a:cxnLst>
                <a:rect l="0" t="0" r="r" b="b"/>
                <a:pathLst>
                  <a:path w="832" h="1105">
                    <a:moveTo>
                      <a:pt x="346" y="432"/>
                    </a:moveTo>
                    <a:cubicBezTo>
                      <a:pt x="231" y="432"/>
                      <a:pt x="115" y="432"/>
                      <a:pt x="0" y="432"/>
                    </a:cubicBezTo>
                    <a:cubicBezTo>
                      <a:pt x="0" y="408"/>
                      <a:pt x="0" y="385"/>
                      <a:pt x="0" y="361"/>
                    </a:cubicBezTo>
                    <a:cubicBezTo>
                      <a:pt x="0" y="278"/>
                      <a:pt x="11" y="215"/>
                      <a:pt x="33" y="170"/>
                    </a:cubicBezTo>
                    <a:cubicBezTo>
                      <a:pt x="53" y="125"/>
                      <a:pt x="98" y="86"/>
                      <a:pt x="162" y="52"/>
                    </a:cubicBezTo>
                    <a:cubicBezTo>
                      <a:pt x="227" y="16"/>
                      <a:pt x="312" y="0"/>
                      <a:pt x="416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1" y="98"/>
                      <a:pt x="800" y="145"/>
                      <a:pt x="813" y="201"/>
                    </a:cubicBezTo>
                    <a:cubicBezTo>
                      <a:pt x="825" y="258"/>
                      <a:pt x="832" y="375"/>
                      <a:pt x="832" y="550"/>
                    </a:cubicBezTo>
                    <a:cubicBezTo>
                      <a:pt x="832" y="729"/>
                      <a:pt x="832" y="907"/>
                      <a:pt x="832" y="1086"/>
                    </a:cubicBezTo>
                    <a:cubicBezTo>
                      <a:pt x="712" y="1086"/>
                      <a:pt x="593" y="1086"/>
                      <a:pt x="473" y="1086"/>
                    </a:cubicBezTo>
                    <a:cubicBezTo>
                      <a:pt x="473" y="1054"/>
                      <a:pt x="473" y="1022"/>
                      <a:pt x="473" y="991"/>
                    </a:cubicBezTo>
                    <a:cubicBezTo>
                      <a:pt x="451" y="1029"/>
                      <a:pt x="422" y="1057"/>
                      <a:pt x="386" y="1076"/>
                    </a:cubicBezTo>
                    <a:cubicBezTo>
                      <a:pt x="351" y="1096"/>
                      <a:pt x="308" y="1105"/>
                      <a:pt x="258" y="1105"/>
                    </a:cubicBezTo>
                    <a:cubicBezTo>
                      <a:pt x="194" y="1105"/>
                      <a:pt x="135" y="1089"/>
                      <a:pt x="81" y="1057"/>
                    </a:cubicBezTo>
                    <a:cubicBezTo>
                      <a:pt x="28" y="1025"/>
                      <a:pt x="0" y="956"/>
                      <a:pt x="0" y="848"/>
                    </a:cubicBezTo>
                    <a:cubicBezTo>
                      <a:pt x="0" y="819"/>
                      <a:pt x="0" y="789"/>
                      <a:pt x="0" y="760"/>
                    </a:cubicBezTo>
                    <a:cubicBezTo>
                      <a:pt x="0" y="681"/>
                      <a:pt x="15" y="626"/>
                      <a:pt x="43" y="597"/>
                    </a:cubicBezTo>
                    <a:cubicBezTo>
                      <a:pt x="71" y="568"/>
                      <a:pt x="143" y="535"/>
                      <a:pt x="256" y="496"/>
                    </a:cubicBezTo>
                    <a:cubicBezTo>
                      <a:pt x="377" y="453"/>
                      <a:pt x="442" y="426"/>
                      <a:pt x="450" y="411"/>
                    </a:cubicBezTo>
                    <a:cubicBezTo>
                      <a:pt x="458" y="397"/>
                      <a:pt x="463" y="367"/>
                      <a:pt x="463" y="323"/>
                    </a:cubicBezTo>
                    <a:cubicBezTo>
                      <a:pt x="463" y="268"/>
                      <a:pt x="458" y="231"/>
                      <a:pt x="449" y="214"/>
                    </a:cubicBezTo>
                    <a:cubicBezTo>
                      <a:pt x="439" y="197"/>
                      <a:pt x="424" y="189"/>
                      <a:pt x="402" y="189"/>
                    </a:cubicBezTo>
                    <a:cubicBezTo>
                      <a:pt x="377" y="189"/>
                      <a:pt x="362" y="196"/>
                      <a:pt x="355" y="210"/>
                    </a:cubicBezTo>
                    <a:cubicBezTo>
                      <a:pt x="349" y="224"/>
                      <a:pt x="346" y="261"/>
                      <a:pt x="346" y="321"/>
                    </a:cubicBezTo>
                    <a:cubicBezTo>
                      <a:pt x="346" y="358"/>
                      <a:pt x="346" y="395"/>
                      <a:pt x="346" y="432"/>
                    </a:cubicBezTo>
                    <a:close/>
                    <a:moveTo>
                      <a:pt x="463" y="579"/>
                    </a:moveTo>
                    <a:cubicBezTo>
                      <a:pt x="404" y="617"/>
                      <a:pt x="370" y="649"/>
                      <a:pt x="361" y="674"/>
                    </a:cubicBezTo>
                    <a:cubicBezTo>
                      <a:pt x="351" y="700"/>
                      <a:pt x="346" y="737"/>
                      <a:pt x="346" y="785"/>
                    </a:cubicBezTo>
                    <a:cubicBezTo>
                      <a:pt x="346" y="841"/>
                      <a:pt x="351" y="876"/>
                      <a:pt x="359" y="892"/>
                    </a:cubicBezTo>
                    <a:cubicBezTo>
                      <a:pt x="367" y="908"/>
                      <a:pt x="383" y="916"/>
                      <a:pt x="407" y="916"/>
                    </a:cubicBezTo>
                    <a:cubicBezTo>
                      <a:pt x="430" y="916"/>
                      <a:pt x="446" y="910"/>
                      <a:pt x="453" y="897"/>
                    </a:cubicBezTo>
                    <a:cubicBezTo>
                      <a:pt x="459" y="885"/>
                      <a:pt x="463" y="852"/>
                      <a:pt x="463" y="798"/>
                    </a:cubicBezTo>
                    <a:cubicBezTo>
                      <a:pt x="463" y="725"/>
                      <a:pt x="463" y="652"/>
                      <a:pt x="463" y="579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17" name="Freeform 253"/>
              <p:cNvSpPr>
                <a:spLocks noEditPoints="1"/>
              </p:cNvSpPr>
              <p:nvPr/>
            </p:nvSpPr>
            <p:spPr bwMode="auto">
              <a:xfrm>
                <a:off x="4094" y="2429"/>
                <a:ext cx="205" cy="257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5" y="1007"/>
                  </a:cxn>
                  <a:cxn ang="0">
                    <a:pos x="423" y="1067"/>
                  </a:cxn>
                  <a:cxn ang="0">
                    <a:pos x="0" y="1067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4" y="66"/>
                  </a:cxn>
                  <a:cxn ang="0">
                    <a:pos x="828" y="288"/>
                  </a:cxn>
                  <a:cxn ang="0">
                    <a:pos x="615" y="494"/>
                  </a:cxn>
                  <a:cxn ang="0">
                    <a:pos x="791" y="570"/>
                  </a:cxn>
                  <a:cxn ang="0">
                    <a:pos x="855" y="723"/>
                  </a:cxn>
                  <a:cxn ang="0">
                    <a:pos x="855" y="785"/>
                  </a:cxn>
                  <a:cxn ang="0">
                    <a:pos x="366" y="397"/>
                  </a:cxn>
                  <a:cxn ang="0">
                    <a:pos x="469" y="378"/>
                  </a:cxn>
                  <a:cxn ang="0">
                    <a:pos x="488" y="305"/>
                  </a:cxn>
                  <a:cxn ang="0">
                    <a:pos x="467" y="241"/>
                  </a:cxn>
                  <a:cxn ang="0">
                    <a:pos x="366" y="224"/>
                  </a:cxn>
                  <a:cxn ang="0">
                    <a:pos x="366" y="397"/>
                  </a:cxn>
                  <a:cxn ang="0">
                    <a:pos x="488" y="736"/>
                  </a:cxn>
                  <a:cxn ang="0">
                    <a:pos x="488" y="699"/>
                  </a:cxn>
                  <a:cxn ang="0">
                    <a:pos x="467" y="613"/>
                  </a:cxn>
                  <a:cxn ang="0">
                    <a:pos x="366" y="596"/>
                  </a:cxn>
                  <a:cxn ang="0">
                    <a:pos x="366" y="843"/>
                  </a:cxn>
                  <a:cxn ang="0">
                    <a:pos x="464" y="823"/>
                  </a:cxn>
                  <a:cxn ang="0">
                    <a:pos x="488" y="736"/>
                  </a:cxn>
                </a:cxnLst>
                <a:rect l="0" t="0" r="r" b="b"/>
                <a:pathLst>
                  <a:path w="855" h="1067">
                    <a:moveTo>
                      <a:pt x="855" y="785"/>
                    </a:moveTo>
                    <a:cubicBezTo>
                      <a:pt x="855" y="894"/>
                      <a:pt x="828" y="967"/>
                      <a:pt x="775" y="1007"/>
                    </a:cubicBezTo>
                    <a:cubicBezTo>
                      <a:pt x="721" y="1047"/>
                      <a:pt x="603" y="1067"/>
                      <a:pt x="423" y="1067"/>
                    </a:cubicBezTo>
                    <a:cubicBezTo>
                      <a:pt x="282" y="1067"/>
                      <a:pt x="141" y="1067"/>
                      <a:pt x="0" y="1067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45" y="0"/>
                      <a:pt x="290" y="0"/>
                      <a:pt x="436" y="0"/>
                    </a:cubicBezTo>
                    <a:cubicBezTo>
                      <a:pt x="585" y="0"/>
                      <a:pt x="688" y="21"/>
                      <a:pt x="744" y="66"/>
                    </a:cubicBezTo>
                    <a:cubicBezTo>
                      <a:pt x="800" y="109"/>
                      <a:pt x="828" y="183"/>
                      <a:pt x="828" y="288"/>
                    </a:cubicBezTo>
                    <a:cubicBezTo>
                      <a:pt x="828" y="409"/>
                      <a:pt x="757" y="476"/>
                      <a:pt x="615" y="494"/>
                    </a:cubicBezTo>
                    <a:cubicBezTo>
                      <a:pt x="689" y="504"/>
                      <a:pt x="748" y="530"/>
                      <a:pt x="791" y="570"/>
                    </a:cubicBezTo>
                    <a:cubicBezTo>
                      <a:pt x="833" y="611"/>
                      <a:pt x="855" y="662"/>
                      <a:pt x="855" y="723"/>
                    </a:cubicBezTo>
                    <a:cubicBezTo>
                      <a:pt x="855" y="744"/>
                      <a:pt x="855" y="765"/>
                      <a:pt x="855" y="785"/>
                    </a:cubicBezTo>
                    <a:close/>
                    <a:moveTo>
                      <a:pt x="366" y="397"/>
                    </a:moveTo>
                    <a:cubicBezTo>
                      <a:pt x="422" y="397"/>
                      <a:pt x="457" y="390"/>
                      <a:pt x="469" y="378"/>
                    </a:cubicBezTo>
                    <a:cubicBezTo>
                      <a:pt x="481" y="366"/>
                      <a:pt x="488" y="341"/>
                      <a:pt x="488" y="305"/>
                    </a:cubicBezTo>
                    <a:cubicBezTo>
                      <a:pt x="488" y="274"/>
                      <a:pt x="480" y="254"/>
                      <a:pt x="467" y="241"/>
                    </a:cubicBezTo>
                    <a:cubicBezTo>
                      <a:pt x="453" y="229"/>
                      <a:pt x="419" y="224"/>
                      <a:pt x="366" y="224"/>
                    </a:cubicBezTo>
                    <a:cubicBezTo>
                      <a:pt x="366" y="281"/>
                      <a:pt x="366" y="339"/>
                      <a:pt x="366" y="397"/>
                    </a:cubicBezTo>
                    <a:close/>
                    <a:moveTo>
                      <a:pt x="488" y="736"/>
                    </a:moveTo>
                    <a:cubicBezTo>
                      <a:pt x="488" y="724"/>
                      <a:pt x="488" y="712"/>
                      <a:pt x="488" y="699"/>
                    </a:cubicBezTo>
                    <a:cubicBezTo>
                      <a:pt x="488" y="654"/>
                      <a:pt x="480" y="625"/>
                      <a:pt x="467" y="613"/>
                    </a:cubicBezTo>
                    <a:cubicBezTo>
                      <a:pt x="453" y="601"/>
                      <a:pt x="419" y="596"/>
                      <a:pt x="366" y="596"/>
                    </a:cubicBezTo>
                    <a:cubicBezTo>
                      <a:pt x="366" y="678"/>
                      <a:pt x="366" y="760"/>
                      <a:pt x="366" y="843"/>
                    </a:cubicBezTo>
                    <a:cubicBezTo>
                      <a:pt x="415" y="843"/>
                      <a:pt x="449" y="836"/>
                      <a:pt x="464" y="823"/>
                    </a:cubicBezTo>
                    <a:cubicBezTo>
                      <a:pt x="479" y="811"/>
                      <a:pt x="488" y="782"/>
                      <a:pt x="488" y="736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18" name="Freeform 254"/>
              <p:cNvSpPr>
                <a:spLocks/>
              </p:cNvSpPr>
              <p:nvPr/>
            </p:nvSpPr>
            <p:spPr bwMode="auto">
              <a:xfrm>
                <a:off x="4325" y="2429"/>
                <a:ext cx="208" cy="257"/>
              </a:xfrm>
              <a:custGeom>
                <a:avLst/>
                <a:gdLst/>
                <a:ahLst/>
                <a:cxnLst>
                  <a:cxn ang="0">
                    <a:pos x="866" y="1067"/>
                  </a:cxn>
                  <a:cxn ang="0">
                    <a:pos x="498" y="1067"/>
                  </a:cxn>
                  <a:cxn ang="0">
                    <a:pos x="498" y="674"/>
                  </a:cxn>
                  <a:cxn ang="0">
                    <a:pos x="366" y="674"/>
                  </a:cxn>
                  <a:cxn ang="0">
                    <a:pos x="366" y="1067"/>
                  </a:cxn>
                  <a:cxn ang="0">
                    <a:pos x="0" y="1067"/>
                  </a:cxn>
                  <a:cxn ang="0">
                    <a:pos x="0" y="0"/>
                  </a:cxn>
                  <a:cxn ang="0">
                    <a:pos x="366" y="0"/>
                  </a:cxn>
                  <a:cxn ang="0">
                    <a:pos x="366" y="384"/>
                  </a:cxn>
                  <a:cxn ang="0">
                    <a:pos x="498" y="384"/>
                  </a:cxn>
                  <a:cxn ang="0">
                    <a:pos x="498" y="0"/>
                  </a:cxn>
                  <a:cxn ang="0">
                    <a:pos x="866" y="0"/>
                  </a:cxn>
                  <a:cxn ang="0">
                    <a:pos x="866" y="1067"/>
                  </a:cxn>
                </a:cxnLst>
                <a:rect l="0" t="0" r="r" b="b"/>
                <a:pathLst>
                  <a:path w="866" h="1067">
                    <a:moveTo>
                      <a:pt x="866" y="1067"/>
                    </a:moveTo>
                    <a:cubicBezTo>
                      <a:pt x="743" y="1067"/>
                      <a:pt x="621" y="1067"/>
                      <a:pt x="498" y="1067"/>
                    </a:cubicBezTo>
                    <a:cubicBezTo>
                      <a:pt x="498" y="936"/>
                      <a:pt x="498" y="805"/>
                      <a:pt x="498" y="674"/>
                    </a:cubicBezTo>
                    <a:cubicBezTo>
                      <a:pt x="454" y="674"/>
                      <a:pt x="410" y="674"/>
                      <a:pt x="366" y="674"/>
                    </a:cubicBezTo>
                    <a:cubicBezTo>
                      <a:pt x="366" y="805"/>
                      <a:pt x="366" y="936"/>
                      <a:pt x="366" y="1067"/>
                    </a:cubicBezTo>
                    <a:cubicBezTo>
                      <a:pt x="244" y="1067"/>
                      <a:pt x="122" y="1067"/>
                      <a:pt x="0" y="1067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22" y="0"/>
                      <a:pt x="244" y="0"/>
                      <a:pt x="366" y="0"/>
                    </a:cubicBezTo>
                    <a:cubicBezTo>
                      <a:pt x="366" y="128"/>
                      <a:pt x="366" y="256"/>
                      <a:pt x="366" y="384"/>
                    </a:cubicBezTo>
                    <a:cubicBezTo>
                      <a:pt x="410" y="384"/>
                      <a:pt x="454" y="384"/>
                      <a:pt x="498" y="384"/>
                    </a:cubicBezTo>
                    <a:cubicBezTo>
                      <a:pt x="498" y="256"/>
                      <a:pt x="498" y="128"/>
                      <a:pt x="498" y="0"/>
                    </a:cubicBezTo>
                    <a:cubicBezTo>
                      <a:pt x="621" y="0"/>
                      <a:pt x="743" y="0"/>
                      <a:pt x="866" y="0"/>
                    </a:cubicBezTo>
                    <a:cubicBezTo>
                      <a:pt x="866" y="356"/>
                      <a:pt x="866" y="711"/>
                      <a:pt x="866" y="1067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19" name="Freeform 255"/>
              <p:cNvSpPr>
                <a:spLocks noEditPoints="1"/>
              </p:cNvSpPr>
              <p:nvPr/>
            </p:nvSpPr>
            <p:spPr bwMode="auto">
              <a:xfrm>
                <a:off x="4564" y="2429"/>
                <a:ext cx="321" cy="257"/>
              </a:xfrm>
              <a:custGeom>
                <a:avLst/>
                <a:gdLst/>
                <a:ahLst/>
                <a:cxnLst>
                  <a:cxn ang="0">
                    <a:pos x="859" y="762"/>
                  </a:cxn>
                  <a:cxn ang="0">
                    <a:pos x="820" y="972"/>
                  </a:cxn>
                  <a:cxn ang="0">
                    <a:pos x="698" y="1051"/>
                  </a:cxn>
                  <a:cxn ang="0">
                    <a:pos x="427" y="1067"/>
                  </a:cxn>
                  <a:cxn ang="0">
                    <a:pos x="0" y="1067"/>
                  </a:cxn>
                  <a:cxn ang="0">
                    <a:pos x="0" y="0"/>
                  </a:cxn>
                  <a:cxn ang="0">
                    <a:pos x="366" y="0"/>
                  </a:cxn>
                  <a:cxn ang="0">
                    <a:pos x="366" y="356"/>
                  </a:cxn>
                  <a:cxn ang="0">
                    <a:pos x="427" y="356"/>
                  </a:cxn>
                  <a:cxn ang="0">
                    <a:pos x="690" y="374"/>
                  </a:cxn>
                  <a:cxn ang="0">
                    <a:pos x="818" y="455"/>
                  </a:cxn>
                  <a:cxn ang="0">
                    <a:pos x="859" y="654"/>
                  </a:cxn>
                  <a:cxn ang="0">
                    <a:pos x="859" y="762"/>
                  </a:cxn>
                  <a:cxn ang="0">
                    <a:pos x="491" y="723"/>
                  </a:cxn>
                  <a:cxn ang="0">
                    <a:pos x="491" y="680"/>
                  </a:cxn>
                  <a:cxn ang="0">
                    <a:pos x="473" y="580"/>
                  </a:cxn>
                  <a:cxn ang="0">
                    <a:pos x="366" y="560"/>
                  </a:cxn>
                  <a:cxn ang="0">
                    <a:pos x="366" y="843"/>
                  </a:cxn>
                  <a:cxn ang="0">
                    <a:pos x="466" y="826"/>
                  </a:cxn>
                  <a:cxn ang="0">
                    <a:pos x="491" y="723"/>
                  </a:cxn>
                  <a:cxn ang="0">
                    <a:pos x="1337" y="1067"/>
                  </a:cxn>
                  <a:cxn ang="0">
                    <a:pos x="971" y="1067"/>
                  </a:cxn>
                  <a:cxn ang="0">
                    <a:pos x="971" y="0"/>
                  </a:cxn>
                  <a:cxn ang="0">
                    <a:pos x="1337" y="0"/>
                  </a:cxn>
                  <a:cxn ang="0">
                    <a:pos x="1337" y="1067"/>
                  </a:cxn>
                </a:cxnLst>
                <a:rect l="0" t="0" r="r" b="b"/>
                <a:pathLst>
                  <a:path w="1337" h="1067">
                    <a:moveTo>
                      <a:pt x="859" y="762"/>
                    </a:moveTo>
                    <a:cubicBezTo>
                      <a:pt x="859" y="859"/>
                      <a:pt x="845" y="929"/>
                      <a:pt x="820" y="972"/>
                    </a:cubicBezTo>
                    <a:cubicBezTo>
                      <a:pt x="794" y="1015"/>
                      <a:pt x="754" y="1040"/>
                      <a:pt x="698" y="1051"/>
                    </a:cubicBezTo>
                    <a:cubicBezTo>
                      <a:pt x="642" y="1061"/>
                      <a:pt x="552" y="1067"/>
                      <a:pt x="427" y="1067"/>
                    </a:cubicBezTo>
                    <a:cubicBezTo>
                      <a:pt x="284" y="1067"/>
                      <a:pt x="142" y="1067"/>
                      <a:pt x="0" y="1067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22" y="0"/>
                      <a:pt x="244" y="0"/>
                      <a:pt x="366" y="0"/>
                    </a:cubicBezTo>
                    <a:cubicBezTo>
                      <a:pt x="366" y="119"/>
                      <a:pt x="366" y="237"/>
                      <a:pt x="366" y="356"/>
                    </a:cubicBezTo>
                    <a:cubicBezTo>
                      <a:pt x="386" y="356"/>
                      <a:pt x="406" y="356"/>
                      <a:pt x="427" y="356"/>
                    </a:cubicBezTo>
                    <a:cubicBezTo>
                      <a:pt x="545" y="356"/>
                      <a:pt x="632" y="362"/>
                      <a:pt x="690" y="374"/>
                    </a:cubicBezTo>
                    <a:cubicBezTo>
                      <a:pt x="747" y="386"/>
                      <a:pt x="790" y="413"/>
                      <a:pt x="818" y="455"/>
                    </a:cubicBezTo>
                    <a:cubicBezTo>
                      <a:pt x="845" y="497"/>
                      <a:pt x="859" y="563"/>
                      <a:pt x="859" y="654"/>
                    </a:cubicBezTo>
                    <a:cubicBezTo>
                      <a:pt x="859" y="690"/>
                      <a:pt x="859" y="726"/>
                      <a:pt x="859" y="762"/>
                    </a:cubicBezTo>
                    <a:close/>
                    <a:moveTo>
                      <a:pt x="491" y="723"/>
                    </a:moveTo>
                    <a:cubicBezTo>
                      <a:pt x="491" y="709"/>
                      <a:pt x="491" y="694"/>
                      <a:pt x="491" y="680"/>
                    </a:cubicBezTo>
                    <a:cubicBezTo>
                      <a:pt x="491" y="625"/>
                      <a:pt x="485" y="592"/>
                      <a:pt x="473" y="580"/>
                    </a:cubicBezTo>
                    <a:cubicBezTo>
                      <a:pt x="460" y="568"/>
                      <a:pt x="425" y="561"/>
                      <a:pt x="366" y="560"/>
                    </a:cubicBezTo>
                    <a:cubicBezTo>
                      <a:pt x="366" y="654"/>
                      <a:pt x="366" y="748"/>
                      <a:pt x="366" y="843"/>
                    </a:cubicBezTo>
                    <a:cubicBezTo>
                      <a:pt x="415" y="843"/>
                      <a:pt x="449" y="837"/>
                      <a:pt x="466" y="826"/>
                    </a:cubicBezTo>
                    <a:cubicBezTo>
                      <a:pt x="483" y="815"/>
                      <a:pt x="491" y="781"/>
                      <a:pt x="491" y="723"/>
                    </a:cubicBezTo>
                    <a:close/>
                    <a:moveTo>
                      <a:pt x="1337" y="1067"/>
                    </a:moveTo>
                    <a:cubicBezTo>
                      <a:pt x="1215" y="1067"/>
                      <a:pt x="1093" y="1067"/>
                      <a:pt x="971" y="1067"/>
                    </a:cubicBezTo>
                    <a:cubicBezTo>
                      <a:pt x="971" y="711"/>
                      <a:pt x="971" y="356"/>
                      <a:pt x="971" y="0"/>
                    </a:cubicBezTo>
                    <a:cubicBezTo>
                      <a:pt x="1093" y="0"/>
                      <a:pt x="1215" y="0"/>
                      <a:pt x="1337" y="0"/>
                    </a:cubicBezTo>
                    <a:cubicBezTo>
                      <a:pt x="1337" y="356"/>
                      <a:pt x="1337" y="711"/>
                      <a:pt x="1337" y="1067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20" name="Freeform 256"/>
              <p:cNvSpPr>
                <a:spLocks noEditPoints="1"/>
              </p:cNvSpPr>
              <p:nvPr/>
            </p:nvSpPr>
            <p:spPr bwMode="auto">
              <a:xfrm>
                <a:off x="4914" y="2425"/>
                <a:ext cx="203" cy="265"/>
              </a:xfrm>
              <a:custGeom>
                <a:avLst/>
                <a:gdLst/>
                <a:ahLst/>
                <a:cxnLst>
                  <a:cxn ang="0">
                    <a:pos x="847" y="571"/>
                  </a:cxn>
                  <a:cxn ang="0">
                    <a:pos x="369" y="571"/>
                  </a:cxn>
                  <a:cxn ang="0">
                    <a:pos x="369" y="802"/>
                  </a:cxn>
                  <a:cxn ang="0">
                    <a:pos x="381" y="895"/>
                  </a:cxn>
                  <a:cxn ang="0">
                    <a:pos x="427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1"/>
                  </a:cxn>
                  <a:cxn ang="0">
                    <a:pos x="847" y="641"/>
                  </a:cxn>
                  <a:cxn ang="0">
                    <a:pos x="847" y="719"/>
                  </a:cxn>
                  <a:cxn ang="0">
                    <a:pos x="833" y="871"/>
                  </a:cxn>
                  <a:cxn ang="0">
                    <a:pos x="766" y="984"/>
                  </a:cxn>
                  <a:cxn ang="0">
                    <a:pos x="635" y="1075"/>
                  </a:cxn>
                  <a:cxn ang="0">
                    <a:pos x="434" y="1105"/>
                  </a:cxn>
                  <a:cxn ang="0">
                    <a:pos x="227" y="1075"/>
                  </a:cxn>
                  <a:cxn ang="0">
                    <a:pos x="89" y="993"/>
                  </a:cxn>
                  <a:cxn ang="0">
                    <a:pos x="19" y="879"/>
                  </a:cxn>
                  <a:cxn ang="0">
                    <a:pos x="0" y="699"/>
                  </a:cxn>
                  <a:cxn ang="0">
                    <a:pos x="0" y="387"/>
                  </a:cxn>
                  <a:cxn ang="0">
                    <a:pos x="43" y="166"/>
                  </a:cxn>
                  <a:cxn ang="0">
                    <a:pos x="184" y="43"/>
                  </a:cxn>
                  <a:cxn ang="0">
                    <a:pos x="408" y="0"/>
                  </a:cxn>
                  <a:cxn ang="0">
                    <a:pos x="665" y="52"/>
                  </a:cxn>
                  <a:cxn ang="0">
                    <a:pos x="806" y="189"/>
                  </a:cxn>
                  <a:cxn ang="0">
                    <a:pos x="847" y="430"/>
                  </a:cxn>
                  <a:cxn ang="0">
                    <a:pos x="847" y="571"/>
                  </a:cxn>
                  <a:cxn ang="0">
                    <a:pos x="477" y="398"/>
                  </a:cxn>
                  <a:cxn ang="0">
                    <a:pos x="477" y="320"/>
                  </a:cxn>
                  <a:cxn ang="0">
                    <a:pos x="467" y="213"/>
                  </a:cxn>
                  <a:cxn ang="0">
                    <a:pos x="426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7" y="398"/>
                  </a:cxn>
                </a:cxnLst>
                <a:rect l="0" t="0" r="r" b="b"/>
                <a:pathLst>
                  <a:path w="847" h="1105">
                    <a:moveTo>
                      <a:pt x="847" y="571"/>
                    </a:moveTo>
                    <a:cubicBezTo>
                      <a:pt x="687" y="571"/>
                      <a:pt x="528" y="571"/>
                      <a:pt x="369" y="571"/>
                    </a:cubicBezTo>
                    <a:cubicBezTo>
                      <a:pt x="369" y="648"/>
                      <a:pt x="369" y="725"/>
                      <a:pt x="369" y="802"/>
                    </a:cubicBezTo>
                    <a:cubicBezTo>
                      <a:pt x="369" y="850"/>
                      <a:pt x="373" y="881"/>
                      <a:pt x="381" y="895"/>
                    </a:cubicBezTo>
                    <a:cubicBezTo>
                      <a:pt x="389" y="909"/>
                      <a:pt x="404" y="916"/>
                      <a:pt x="427" y="916"/>
                    </a:cubicBezTo>
                    <a:cubicBezTo>
                      <a:pt x="455" y="916"/>
                      <a:pt x="473" y="907"/>
                      <a:pt x="483" y="888"/>
                    </a:cubicBezTo>
                    <a:cubicBezTo>
                      <a:pt x="492" y="870"/>
                      <a:pt x="497" y="834"/>
                      <a:pt x="497" y="781"/>
                    </a:cubicBezTo>
                    <a:cubicBezTo>
                      <a:pt x="497" y="734"/>
                      <a:pt x="497" y="687"/>
                      <a:pt x="497" y="641"/>
                    </a:cubicBezTo>
                    <a:cubicBezTo>
                      <a:pt x="613" y="641"/>
                      <a:pt x="730" y="641"/>
                      <a:pt x="847" y="641"/>
                    </a:cubicBezTo>
                    <a:cubicBezTo>
                      <a:pt x="847" y="667"/>
                      <a:pt x="847" y="693"/>
                      <a:pt x="847" y="719"/>
                    </a:cubicBezTo>
                    <a:cubicBezTo>
                      <a:pt x="847" y="785"/>
                      <a:pt x="842" y="836"/>
                      <a:pt x="833" y="871"/>
                    </a:cubicBezTo>
                    <a:cubicBezTo>
                      <a:pt x="823" y="907"/>
                      <a:pt x="801" y="944"/>
                      <a:pt x="766" y="984"/>
                    </a:cubicBezTo>
                    <a:cubicBezTo>
                      <a:pt x="732" y="1025"/>
                      <a:pt x="687" y="1054"/>
                      <a:pt x="635" y="1075"/>
                    </a:cubicBezTo>
                    <a:cubicBezTo>
                      <a:pt x="581" y="1095"/>
                      <a:pt x="514" y="1105"/>
                      <a:pt x="434" y="1105"/>
                    </a:cubicBezTo>
                    <a:cubicBezTo>
                      <a:pt x="356" y="1105"/>
                      <a:pt x="287" y="1096"/>
                      <a:pt x="227" y="1075"/>
                    </a:cubicBezTo>
                    <a:cubicBezTo>
                      <a:pt x="168" y="1055"/>
                      <a:pt x="121" y="1028"/>
                      <a:pt x="89" y="993"/>
                    </a:cubicBezTo>
                    <a:cubicBezTo>
                      <a:pt x="55" y="959"/>
                      <a:pt x="32" y="921"/>
                      <a:pt x="19" y="879"/>
                    </a:cubicBezTo>
                    <a:cubicBezTo>
                      <a:pt x="7" y="838"/>
                      <a:pt x="0" y="778"/>
                      <a:pt x="0" y="699"/>
                    </a:cubicBezTo>
                    <a:cubicBezTo>
                      <a:pt x="0" y="595"/>
                      <a:pt x="0" y="491"/>
                      <a:pt x="0" y="387"/>
                    </a:cubicBezTo>
                    <a:cubicBezTo>
                      <a:pt x="0" y="294"/>
                      <a:pt x="15" y="220"/>
                      <a:pt x="43" y="166"/>
                    </a:cubicBezTo>
                    <a:cubicBezTo>
                      <a:pt x="71" y="112"/>
                      <a:pt x="119" y="72"/>
                      <a:pt x="184" y="43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1" y="0"/>
                      <a:pt x="598" y="16"/>
                      <a:pt x="665" y="52"/>
                    </a:cubicBezTo>
                    <a:cubicBezTo>
                      <a:pt x="731" y="86"/>
                      <a:pt x="780" y="132"/>
                      <a:pt x="806" y="189"/>
                    </a:cubicBezTo>
                    <a:cubicBezTo>
                      <a:pt x="832" y="246"/>
                      <a:pt x="847" y="326"/>
                      <a:pt x="847" y="430"/>
                    </a:cubicBezTo>
                    <a:cubicBezTo>
                      <a:pt x="847" y="477"/>
                      <a:pt x="847" y="524"/>
                      <a:pt x="847" y="571"/>
                    </a:cubicBezTo>
                    <a:close/>
                    <a:moveTo>
                      <a:pt x="477" y="398"/>
                    </a:moveTo>
                    <a:cubicBezTo>
                      <a:pt x="477" y="372"/>
                      <a:pt x="477" y="346"/>
                      <a:pt x="477" y="320"/>
                    </a:cubicBezTo>
                    <a:cubicBezTo>
                      <a:pt x="477" y="265"/>
                      <a:pt x="473" y="229"/>
                      <a:pt x="467" y="213"/>
                    </a:cubicBezTo>
                    <a:cubicBezTo>
                      <a:pt x="460" y="197"/>
                      <a:pt x="447" y="189"/>
                      <a:pt x="426" y="189"/>
                    </a:cubicBezTo>
                    <a:cubicBezTo>
                      <a:pt x="400" y="189"/>
                      <a:pt x="384" y="195"/>
                      <a:pt x="378" y="209"/>
                    </a:cubicBezTo>
                    <a:cubicBezTo>
                      <a:pt x="372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7" y="398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21" name="Freeform 257"/>
              <p:cNvSpPr>
                <a:spLocks/>
              </p:cNvSpPr>
              <p:nvPr/>
            </p:nvSpPr>
            <p:spPr bwMode="auto">
              <a:xfrm>
                <a:off x="2066" y="2911"/>
                <a:ext cx="205" cy="256"/>
              </a:xfrm>
              <a:custGeom>
                <a:avLst/>
                <a:gdLst/>
                <a:ahLst/>
                <a:cxnLst>
                  <a:cxn ang="0">
                    <a:pos x="853" y="1066"/>
                  </a:cxn>
                  <a:cxn ang="0">
                    <a:pos x="485" y="1066"/>
                  </a:cxn>
                  <a:cxn ang="0">
                    <a:pos x="485" y="773"/>
                  </a:cxn>
                  <a:cxn ang="0">
                    <a:pos x="264" y="831"/>
                  </a:cxn>
                  <a:cxn ang="0">
                    <a:pos x="95" y="798"/>
                  </a:cxn>
                  <a:cxn ang="0">
                    <a:pos x="15" y="702"/>
                  </a:cxn>
                  <a:cxn ang="0">
                    <a:pos x="0" y="500"/>
                  </a:cxn>
                  <a:cxn ang="0">
                    <a:pos x="0" y="0"/>
                  </a:cxn>
                  <a:cxn ang="0">
                    <a:pos x="369" y="0"/>
                  </a:cxn>
                  <a:cxn ang="0">
                    <a:pos x="369" y="515"/>
                  </a:cxn>
                  <a:cxn ang="0">
                    <a:pos x="379" y="630"/>
                  </a:cxn>
                  <a:cxn ang="0">
                    <a:pos x="427" y="660"/>
                  </a:cxn>
                  <a:cxn ang="0">
                    <a:pos x="473" y="633"/>
                  </a:cxn>
                  <a:cxn ang="0">
                    <a:pos x="485" y="526"/>
                  </a:cxn>
                  <a:cxn ang="0">
                    <a:pos x="485" y="0"/>
                  </a:cxn>
                  <a:cxn ang="0">
                    <a:pos x="853" y="0"/>
                  </a:cxn>
                  <a:cxn ang="0">
                    <a:pos x="853" y="1066"/>
                  </a:cxn>
                </a:cxnLst>
                <a:rect l="0" t="0" r="r" b="b"/>
                <a:pathLst>
                  <a:path w="853" h="1066">
                    <a:moveTo>
                      <a:pt x="853" y="1066"/>
                    </a:moveTo>
                    <a:cubicBezTo>
                      <a:pt x="731" y="1066"/>
                      <a:pt x="608" y="1066"/>
                      <a:pt x="485" y="1066"/>
                    </a:cubicBezTo>
                    <a:cubicBezTo>
                      <a:pt x="485" y="968"/>
                      <a:pt x="485" y="871"/>
                      <a:pt x="485" y="773"/>
                    </a:cubicBezTo>
                    <a:cubicBezTo>
                      <a:pt x="439" y="812"/>
                      <a:pt x="366" y="831"/>
                      <a:pt x="264" y="831"/>
                    </a:cubicBezTo>
                    <a:cubicBezTo>
                      <a:pt x="194" y="831"/>
                      <a:pt x="137" y="820"/>
                      <a:pt x="95" y="798"/>
                    </a:cubicBezTo>
                    <a:cubicBezTo>
                      <a:pt x="52" y="776"/>
                      <a:pt x="25" y="744"/>
                      <a:pt x="15" y="702"/>
                    </a:cubicBezTo>
                    <a:cubicBezTo>
                      <a:pt x="5" y="660"/>
                      <a:pt x="0" y="593"/>
                      <a:pt x="0" y="500"/>
                    </a:cubicBezTo>
                    <a:cubicBezTo>
                      <a:pt x="0" y="333"/>
                      <a:pt x="0" y="166"/>
                      <a:pt x="0" y="0"/>
                    </a:cubicBezTo>
                    <a:cubicBezTo>
                      <a:pt x="123" y="0"/>
                      <a:pt x="246" y="0"/>
                      <a:pt x="369" y="0"/>
                    </a:cubicBezTo>
                    <a:cubicBezTo>
                      <a:pt x="369" y="172"/>
                      <a:pt x="369" y="343"/>
                      <a:pt x="369" y="515"/>
                    </a:cubicBezTo>
                    <a:cubicBezTo>
                      <a:pt x="369" y="572"/>
                      <a:pt x="372" y="610"/>
                      <a:pt x="379" y="630"/>
                    </a:cubicBezTo>
                    <a:cubicBezTo>
                      <a:pt x="385" y="650"/>
                      <a:pt x="400" y="660"/>
                      <a:pt x="427" y="660"/>
                    </a:cubicBezTo>
                    <a:cubicBezTo>
                      <a:pt x="449" y="660"/>
                      <a:pt x="465" y="651"/>
                      <a:pt x="473" y="633"/>
                    </a:cubicBezTo>
                    <a:cubicBezTo>
                      <a:pt x="481" y="615"/>
                      <a:pt x="485" y="580"/>
                      <a:pt x="485" y="526"/>
                    </a:cubicBezTo>
                    <a:cubicBezTo>
                      <a:pt x="485" y="351"/>
                      <a:pt x="485" y="175"/>
                      <a:pt x="485" y="0"/>
                    </a:cubicBezTo>
                    <a:cubicBezTo>
                      <a:pt x="608" y="0"/>
                      <a:pt x="731" y="0"/>
                      <a:pt x="853" y="0"/>
                    </a:cubicBezTo>
                    <a:cubicBezTo>
                      <a:pt x="853" y="355"/>
                      <a:pt x="853" y="711"/>
                      <a:pt x="853" y="1066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22" name="Freeform 258"/>
              <p:cNvSpPr>
                <a:spLocks noEditPoints="1"/>
              </p:cNvSpPr>
              <p:nvPr/>
            </p:nvSpPr>
            <p:spPr bwMode="auto">
              <a:xfrm>
                <a:off x="2296" y="2907"/>
                <a:ext cx="200" cy="265"/>
              </a:xfrm>
              <a:custGeom>
                <a:avLst/>
                <a:gdLst/>
                <a:ahLst/>
                <a:cxnLst>
                  <a:cxn ang="0">
                    <a:pos x="347" y="433"/>
                  </a:cxn>
                  <a:cxn ang="0">
                    <a:pos x="0" y="433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3" y="52"/>
                  </a:cxn>
                  <a:cxn ang="0">
                    <a:pos x="417" y="0"/>
                  </a:cxn>
                  <a:cxn ang="0">
                    <a:pos x="699" y="58"/>
                  </a:cxn>
                  <a:cxn ang="0">
                    <a:pos x="813" y="202"/>
                  </a:cxn>
                  <a:cxn ang="0">
                    <a:pos x="832" y="551"/>
                  </a:cxn>
                  <a:cxn ang="0">
                    <a:pos x="832" y="1086"/>
                  </a:cxn>
                  <a:cxn ang="0">
                    <a:pos x="474" y="1086"/>
                  </a:cxn>
                  <a:cxn ang="0">
                    <a:pos x="474" y="991"/>
                  </a:cxn>
                  <a:cxn ang="0">
                    <a:pos x="387" y="1076"/>
                  </a:cxn>
                  <a:cxn ang="0">
                    <a:pos x="259" y="1106"/>
                  </a:cxn>
                  <a:cxn ang="0">
                    <a:pos x="82" y="1057"/>
                  </a:cxn>
                  <a:cxn ang="0">
                    <a:pos x="0" y="848"/>
                  </a:cxn>
                  <a:cxn ang="0">
                    <a:pos x="0" y="761"/>
                  </a:cxn>
                  <a:cxn ang="0">
                    <a:pos x="43" y="598"/>
                  </a:cxn>
                  <a:cxn ang="0">
                    <a:pos x="256" y="496"/>
                  </a:cxn>
                  <a:cxn ang="0">
                    <a:pos x="451" y="412"/>
                  </a:cxn>
                  <a:cxn ang="0">
                    <a:pos x="463" y="324"/>
                  </a:cxn>
                  <a:cxn ang="0">
                    <a:pos x="450" y="214"/>
                  </a:cxn>
                  <a:cxn ang="0">
                    <a:pos x="402" y="189"/>
                  </a:cxn>
                  <a:cxn ang="0">
                    <a:pos x="356" y="210"/>
                  </a:cxn>
                  <a:cxn ang="0">
                    <a:pos x="347" y="321"/>
                  </a:cxn>
                  <a:cxn ang="0">
                    <a:pos x="347" y="433"/>
                  </a:cxn>
                  <a:cxn ang="0">
                    <a:pos x="463" y="579"/>
                  </a:cxn>
                  <a:cxn ang="0">
                    <a:pos x="361" y="675"/>
                  </a:cxn>
                  <a:cxn ang="0">
                    <a:pos x="347" y="786"/>
                  </a:cxn>
                  <a:cxn ang="0">
                    <a:pos x="359" y="893"/>
                  </a:cxn>
                  <a:cxn ang="0">
                    <a:pos x="408" y="917"/>
                  </a:cxn>
                  <a:cxn ang="0">
                    <a:pos x="453" y="897"/>
                  </a:cxn>
                  <a:cxn ang="0">
                    <a:pos x="463" y="799"/>
                  </a:cxn>
                  <a:cxn ang="0">
                    <a:pos x="463" y="579"/>
                  </a:cxn>
                </a:cxnLst>
                <a:rect l="0" t="0" r="r" b="b"/>
                <a:pathLst>
                  <a:path w="832" h="1106">
                    <a:moveTo>
                      <a:pt x="347" y="433"/>
                    </a:moveTo>
                    <a:cubicBezTo>
                      <a:pt x="231" y="433"/>
                      <a:pt x="116" y="433"/>
                      <a:pt x="0" y="433"/>
                    </a:cubicBezTo>
                    <a:cubicBezTo>
                      <a:pt x="0" y="409"/>
                      <a:pt x="0" y="385"/>
                      <a:pt x="0" y="361"/>
                    </a:cubicBezTo>
                    <a:cubicBezTo>
                      <a:pt x="0" y="279"/>
                      <a:pt x="12" y="215"/>
                      <a:pt x="33" y="170"/>
                    </a:cubicBezTo>
                    <a:cubicBezTo>
                      <a:pt x="54" y="126"/>
                      <a:pt x="98" y="87"/>
                      <a:pt x="163" y="52"/>
                    </a:cubicBezTo>
                    <a:cubicBezTo>
                      <a:pt x="228" y="17"/>
                      <a:pt x="313" y="0"/>
                      <a:pt x="417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2" y="98"/>
                      <a:pt x="801" y="145"/>
                      <a:pt x="813" y="202"/>
                    </a:cubicBezTo>
                    <a:cubicBezTo>
                      <a:pt x="826" y="258"/>
                      <a:pt x="832" y="375"/>
                      <a:pt x="832" y="551"/>
                    </a:cubicBezTo>
                    <a:cubicBezTo>
                      <a:pt x="832" y="729"/>
                      <a:pt x="832" y="908"/>
                      <a:pt x="832" y="1086"/>
                    </a:cubicBezTo>
                    <a:cubicBezTo>
                      <a:pt x="713" y="1086"/>
                      <a:pt x="593" y="1086"/>
                      <a:pt x="474" y="1086"/>
                    </a:cubicBezTo>
                    <a:cubicBezTo>
                      <a:pt x="474" y="1055"/>
                      <a:pt x="474" y="1023"/>
                      <a:pt x="474" y="991"/>
                    </a:cubicBezTo>
                    <a:cubicBezTo>
                      <a:pt x="451" y="1029"/>
                      <a:pt x="422" y="1058"/>
                      <a:pt x="387" y="1076"/>
                    </a:cubicBezTo>
                    <a:cubicBezTo>
                      <a:pt x="351" y="1096"/>
                      <a:pt x="308" y="1106"/>
                      <a:pt x="259" y="1106"/>
                    </a:cubicBezTo>
                    <a:cubicBezTo>
                      <a:pt x="194" y="1106"/>
                      <a:pt x="135" y="1090"/>
                      <a:pt x="82" y="1057"/>
                    </a:cubicBezTo>
                    <a:cubicBezTo>
                      <a:pt x="28" y="1026"/>
                      <a:pt x="0" y="956"/>
                      <a:pt x="0" y="848"/>
                    </a:cubicBezTo>
                    <a:cubicBezTo>
                      <a:pt x="0" y="819"/>
                      <a:pt x="0" y="790"/>
                      <a:pt x="0" y="761"/>
                    </a:cubicBezTo>
                    <a:cubicBezTo>
                      <a:pt x="0" y="681"/>
                      <a:pt x="15" y="627"/>
                      <a:pt x="43" y="598"/>
                    </a:cubicBezTo>
                    <a:cubicBezTo>
                      <a:pt x="71" y="568"/>
                      <a:pt x="143" y="536"/>
                      <a:pt x="256" y="496"/>
                    </a:cubicBezTo>
                    <a:cubicBezTo>
                      <a:pt x="377" y="454"/>
                      <a:pt x="443" y="427"/>
                      <a:pt x="451" y="412"/>
                    </a:cubicBezTo>
                    <a:cubicBezTo>
                      <a:pt x="459" y="398"/>
                      <a:pt x="463" y="368"/>
                      <a:pt x="463" y="324"/>
                    </a:cubicBezTo>
                    <a:cubicBezTo>
                      <a:pt x="463" y="268"/>
                      <a:pt x="459" y="231"/>
                      <a:pt x="450" y="214"/>
                    </a:cubicBezTo>
                    <a:cubicBezTo>
                      <a:pt x="440" y="197"/>
                      <a:pt x="424" y="189"/>
                      <a:pt x="402" y="189"/>
                    </a:cubicBezTo>
                    <a:cubicBezTo>
                      <a:pt x="378" y="189"/>
                      <a:pt x="362" y="196"/>
                      <a:pt x="356" y="210"/>
                    </a:cubicBezTo>
                    <a:cubicBezTo>
                      <a:pt x="349" y="225"/>
                      <a:pt x="347" y="262"/>
                      <a:pt x="347" y="321"/>
                    </a:cubicBezTo>
                    <a:cubicBezTo>
                      <a:pt x="347" y="358"/>
                      <a:pt x="347" y="396"/>
                      <a:pt x="347" y="433"/>
                    </a:cubicBezTo>
                    <a:close/>
                    <a:moveTo>
                      <a:pt x="463" y="579"/>
                    </a:moveTo>
                    <a:cubicBezTo>
                      <a:pt x="404" y="618"/>
                      <a:pt x="370" y="649"/>
                      <a:pt x="361" y="675"/>
                    </a:cubicBezTo>
                    <a:cubicBezTo>
                      <a:pt x="351" y="701"/>
                      <a:pt x="347" y="737"/>
                      <a:pt x="347" y="786"/>
                    </a:cubicBezTo>
                    <a:cubicBezTo>
                      <a:pt x="347" y="841"/>
                      <a:pt x="351" y="876"/>
                      <a:pt x="359" y="893"/>
                    </a:cubicBezTo>
                    <a:cubicBezTo>
                      <a:pt x="367" y="909"/>
                      <a:pt x="383" y="917"/>
                      <a:pt x="408" y="917"/>
                    </a:cubicBezTo>
                    <a:cubicBezTo>
                      <a:pt x="431" y="917"/>
                      <a:pt x="446" y="910"/>
                      <a:pt x="453" y="897"/>
                    </a:cubicBezTo>
                    <a:cubicBezTo>
                      <a:pt x="460" y="885"/>
                      <a:pt x="463" y="852"/>
                      <a:pt x="463" y="799"/>
                    </a:cubicBezTo>
                    <a:cubicBezTo>
                      <a:pt x="463" y="725"/>
                      <a:pt x="463" y="652"/>
                      <a:pt x="463" y="579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23" name="Freeform 259"/>
              <p:cNvSpPr>
                <a:spLocks/>
              </p:cNvSpPr>
              <p:nvPr/>
            </p:nvSpPr>
            <p:spPr bwMode="auto">
              <a:xfrm>
                <a:off x="2524" y="2907"/>
                <a:ext cx="198" cy="265"/>
              </a:xfrm>
              <a:custGeom>
                <a:avLst/>
                <a:gdLst/>
                <a:ahLst/>
                <a:cxnLst>
                  <a:cxn ang="0">
                    <a:pos x="827" y="422"/>
                  </a:cxn>
                  <a:cxn ang="0">
                    <a:pos x="479" y="422"/>
                  </a:cxn>
                  <a:cxn ang="0">
                    <a:pos x="479" y="299"/>
                  </a:cxn>
                  <a:cxn ang="0">
                    <a:pos x="467" y="212"/>
                  </a:cxn>
                  <a:cxn ang="0">
                    <a:pos x="423" y="189"/>
                  </a:cxn>
                  <a:cxn ang="0">
                    <a:pos x="380" y="209"/>
                  </a:cxn>
                  <a:cxn ang="0">
                    <a:pos x="369" y="299"/>
                  </a:cxn>
                  <a:cxn ang="0">
                    <a:pos x="369" y="802"/>
                  </a:cxn>
                  <a:cxn ang="0">
                    <a:pos x="386" y="888"/>
                  </a:cxn>
                  <a:cxn ang="0">
                    <a:pos x="434" y="917"/>
                  </a:cxn>
                  <a:cxn ang="0">
                    <a:pos x="486" y="887"/>
                  </a:cxn>
                  <a:cxn ang="0">
                    <a:pos x="498" y="774"/>
                  </a:cxn>
                  <a:cxn ang="0">
                    <a:pos x="498" y="647"/>
                  </a:cxn>
                  <a:cxn ang="0">
                    <a:pos x="827" y="647"/>
                  </a:cxn>
                  <a:cxn ang="0">
                    <a:pos x="817" y="839"/>
                  </a:cxn>
                  <a:cxn ang="0">
                    <a:pos x="756" y="970"/>
                  </a:cxn>
                  <a:cxn ang="0">
                    <a:pos x="620" y="1071"/>
                  </a:cxn>
                  <a:cxn ang="0">
                    <a:pos x="415" y="1106"/>
                  </a:cxn>
                  <a:cxn ang="0">
                    <a:pos x="168" y="1058"/>
                  </a:cxn>
                  <a:cxn ang="0">
                    <a:pos x="39" y="926"/>
                  </a:cxn>
                  <a:cxn ang="0">
                    <a:pos x="0" y="686"/>
                  </a:cxn>
                  <a:cxn ang="0">
                    <a:pos x="0" y="383"/>
                  </a:cxn>
                  <a:cxn ang="0">
                    <a:pos x="31" y="178"/>
                  </a:cxn>
                  <a:cxn ang="0">
                    <a:pos x="164" y="54"/>
                  </a:cxn>
                  <a:cxn ang="0">
                    <a:pos x="411" y="0"/>
                  </a:cxn>
                  <a:cxn ang="0">
                    <a:pos x="657" y="54"/>
                  </a:cxn>
                  <a:cxn ang="0">
                    <a:pos x="793" y="190"/>
                  </a:cxn>
                  <a:cxn ang="0">
                    <a:pos x="827" y="422"/>
                  </a:cxn>
                </a:cxnLst>
                <a:rect l="0" t="0" r="r" b="b"/>
                <a:pathLst>
                  <a:path w="827" h="1106">
                    <a:moveTo>
                      <a:pt x="827" y="422"/>
                    </a:moveTo>
                    <a:cubicBezTo>
                      <a:pt x="711" y="422"/>
                      <a:pt x="595" y="422"/>
                      <a:pt x="479" y="422"/>
                    </a:cubicBezTo>
                    <a:cubicBezTo>
                      <a:pt x="479" y="382"/>
                      <a:pt x="479" y="340"/>
                      <a:pt x="479" y="299"/>
                    </a:cubicBezTo>
                    <a:cubicBezTo>
                      <a:pt x="479" y="257"/>
                      <a:pt x="475" y="227"/>
                      <a:pt x="467" y="212"/>
                    </a:cubicBezTo>
                    <a:cubicBezTo>
                      <a:pt x="459" y="196"/>
                      <a:pt x="444" y="189"/>
                      <a:pt x="423" y="189"/>
                    </a:cubicBezTo>
                    <a:cubicBezTo>
                      <a:pt x="402" y="189"/>
                      <a:pt x="388" y="196"/>
                      <a:pt x="380" y="209"/>
                    </a:cubicBezTo>
                    <a:cubicBezTo>
                      <a:pt x="373" y="223"/>
                      <a:pt x="369" y="253"/>
                      <a:pt x="369" y="299"/>
                    </a:cubicBezTo>
                    <a:cubicBezTo>
                      <a:pt x="369" y="467"/>
                      <a:pt x="369" y="635"/>
                      <a:pt x="369" y="802"/>
                    </a:cubicBezTo>
                    <a:cubicBezTo>
                      <a:pt x="369" y="840"/>
                      <a:pt x="375" y="869"/>
                      <a:pt x="386" y="888"/>
                    </a:cubicBezTo>
                    <a:cubicBezTo>
                      <a:pt x="397" y="907"/>
                      <a:pt x="413" y="917"/>
                      <a:pt x="434" y="917"/>
                    </a:cubicBezTo>
                    <a:cubicBezTo>
                      <a:pt x="459" y="917"/>
                      <a:pt x="477" y="907"/>
                      <a:pt x="486" y="887"/>
                    </a:cubicBezTo>
                    <a:cubicBezTo>
                      <a:pt x="494" y="867"/>
                      <a:pt x="498" y="830"/>
                      <a:pt x="498" y="774"/>
                    </a:cubicBezTo>
                    <a:cubicBezTo>
                      <a:pt x="498" y="732"/>
                      <a:pt x="498" y="690"/>
                      <a:pt x="498" y="647"/>
                    </a:cubicBezTo>
                    <a:cubicBezTo>
                      <a:pt x="608" y="647"/>
                      <a:pt x="717" y="647"/>
                      <a:pt x="827" y="647"/>
                    </a:cubicBezTo>
                    <a:cubicBezTo>
                      <a:pt x="826" y="733"/>
                      <a:pt x="823" y="796"/>
                      <a:pt x="817" y="839"/>
                    </a:cubicBezTo>
                    <a:cubicBezTo>
                      <a:pt x="811" y="881"/>
                      <a:pt x="789" y="925"/>
                      <a:pt x="756" y="970"/>
                    </a:cubicBezTo>
                    <a:cubicBezTo>
                      <a:pt x="722" y="1015"/>
                      <a:pt x="676" y="1048"/>
                      <a:pt x="620" y="1071"/>
                    </a:cubicBezTo>
                    <a:cubicBezTo>
                      <a:pt x="565" y="1095"/>
                      <a:pt x="496" y="1106"/>
                      <a:pt x="415" y="1106"/>
                    </a:cubicBezTo>
                    <a:cubicBezTo>
                      <a:pt x="311" y="1106"/>
                      <a:pt x="228" y="1091"/>
                      <a:pt x="168" y="1058"/>
                    </a:cubicBezTo>
                    <a:cubicBezTo>
                      <a:pt x="107" y="1026"/>
                      <a:pt x="63" y="983"/>
                      <a:pt x="39" y="926"/>
                    </a:cubicBezTo>
                    <a:cubicBezTo>
                      <a:pt x="14" y="870"/>
                      <a:pt x="0" y="790"/>
                      <a:pt x="0" y="686"/>
                    </a:cubicBezTo>
                    <a:cubicBezTo>
                      <a:pt x="0" y="585"/>
                      <a:pt x="0" y="484"/>
                      <a:pt x="0" y="383"/>
                    </a:cubicBezTo>
                    <a:cubicBezTo>
                      <a:pt x="0" y="292"/>
                      <a:pt x="11" y="224"/>
                      <a:pt x="31" y="178"/>
                    </a:cubicBezTo>
                    <a:cubicBezTo>
                      <a:pt x="52" y="132"/>
                      <a:pt x="97" y="91"/>
                      <a:pt x="164" y="54"/>
                    </a:cubicBezTo>
                    <a:cubicBezTo>
                      <a:pt x="231" y="18"/>
                      <a:pt x="314" y="0"/>
                      <a:pt x="411" y="0"/>
                    </a:cubicBezTo>
                    <a:cubicBezTo>
                      <a:pt x="506" y="0"/>
                      <a:pt x="589" y="18"/>
                      <a:pt x="657" y="54"/>
                    </a:cubicBezTo>
                    <a:cubicBezTo>
                      <a:pt x="725" y="91"/>
                      <a:pt x="771" y="135"/>
                      <a:pt x="793" y="190"/>
                    </a:cubicBezTo>
                    <a:cubicBezTo>
                      <a:pt x="816" y="245"/>
                      <a:pt x="827" y="322"/>
                      <a:pt x="827" y="422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24" name="Freeform 260"/>
              <p:cNvSpPr>
                <a:spLocks noEditPoints="1"/>
              </p:cNvSpPr>
              <p:nvPr/>
            </p:nvSpPr>
            <p:spPr bwMode="auto">
              <a:xfrm>
                <a:off x="2748" y="2911"/>
                <a:ext cx="321" cy="256"/>
              </a:xfrm>
              <a:custGeom>
                <a:avLst/>
                <a:gdLst/>
                <a:ahLst/>
                <a:cxnLst>
                  <a:cxn ang="0">
                    <a:pos x="858" y="762"/>
                  </a:cxn>
                  <a:cxn ang="0">
                    <a:pos x="820" y="971"/>
                  </a:cxn>
                  <a:cxn ang="0">
                    <a:pos x="697" y="1050"/>
                  </a:cxn>
                  <a:cxn ang="0">
                    <a:pos x="426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366" y="0"/>
                  </a:cxn>
                  <a:cxn ang="0">
                    <a:pos x="366" y="355"/>
                  </a:cxn>
                  <a:cxn ang="0">
                    <a:pos x="426" y="355"/>
                  </a:cxn>
                  <a:cxn ang="0">
                    <a:pos x="689" y="373"/>
                  </a:cxn>
                  <a:cxn ang="0">
                    <a:pos x="817" y="455"/>
                  </a:cxn>
                  <a:cxn ang="0">
                    <a:pos x="858" y="653"/>
                  </a:cxn>
                  <a:cxn ang="0">
                    <a:pos x="858" y="762"/>
                  </a:cxn>
                  <a:cxn ang="0">
                    <a:pos x="491" y="722"/>
                  </a:cxn>
                  <a:cxn ang="0">
                    <a:pos x="491" y="680"/>
                  </a:cxn>
                  <a:cxn ang="0">
                    <a:pos x="473" y="579"/>
                  </a:cxn>
                  <a:cxn ang="0">
                    <a:pos x="366" y="559"/>
                  </a:cxn>
                  <a:cxn ang="0">
                    <a:pos x="366" y="842"/>
                  </a:cxn>
                  <a:cxn ang="0">
                    <a:pos x="465" y="825"/>
                  </a:cxn>
                  <a:cxn ang="0">
                    <a:pos x="491" y="722"/>
                  </a:cxn>
                  <a:cxn ang="0">
                    <a:pos x="1337" y="1066"/>
                  </a:cxn>
                  <a:cxn ang="0">
                    <a:pos x="971" y="1066"/>
                  </a:cxn>
                  <a:cxn ang="0">
                    <a:pos x="971" y="0"/>
                  </a:cxn>
                  <a:cxn ang="0">
                    <a:pos x="1337" y="0"/>
                  </a:cxn>
                  <a:cxn ang="0">
                    <a:pos x="1337" y="1066"/>
                  </a:cxn>
                </a:cxnLst>
                <a:rect l="0" t="0" r="r" b="b"/>
                <a:pathLst>
                  <a:path w="1337" h="1066">
                    <a:moveTo>
                      <a:pt x="858" y="762"/>
                    </a:moveTo>
                    <a:cubicBezTo>
                      <a:pt x="858" y="859"/>
                      <a:pt x="845" y="928"/>
                      <a:pt x="820" y="971"/>
                    </a:cubicBezTo>
                    <a:cubicBezTo>
                      <a:pt x="794" y="1014"/>
                      <a:pt x="753" y="1039"/>
                      <a:pt x="697" y="1050"/>
                    </a:cubicBezTo>
                    <a:cubicBezTo>
                      <a:pt x="642" y="1061"/>
                      <a:pt x="551" y="1066"/>
                      <a:pt x="426" y="1066"/>
                    </a:cubicBezTo>
                    <a:cubicBezTo>
                      <a:pt x="284" y="1066"/>
                      <a:pt x="142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22" y="0"/>
                      <a:pt x="244" y="0"/>
                      <a:pt x="366" y="0"/>
                    </a:cubicBezTo>
                    <a:cubicBezTo>
                      <a:pt x="366" y="118"/>
                      <a:pt x="366" y="237"/>
                      <a:pt x="366" y="355"/>
                    </a:cubicBezTo>
                    <a:cubicBezTo>
                      <a:pt x="386" y="355"/>
                      <a:pt x="406" y="355"/>
                      <a:pt x="426" y="355"/>
                    </a:cubicBezTo>
                    <a:cubicBezTo>
                      <a:pt x="544" y="355"/>
                      <a:pt x="632" y="361"/>
                      <a:pt x="689" y="373"/>
                    </a:cubicBezTo>
                    <a:cubicBezTo>
                      <a:pt x="747" y="386"/>
                      <a:pt x="790" y="413"/>
                      <a:pt x="817" y="455"/>
                    </a:cubicBezTo>
                    <a:cubicBezTo>
                      <a:pt x="844" y="497"/>
                      <a:pt x="858" y="562"/>
                      <a:pt x="858" y="653"/>
                    </a:cubicBezTo>
                    <a:cubicBezTo>
                      <a:pt x="858" y="689"/>
                      <a:pt x="858" y="725"/>
                      <a:pt x="858" y="762"/>
                    </a:cubicBezTo>
                    <a:close/>
                    <a:moveTo>
                      <a:pt x="491" y="722"/>
                    </a:moveTo>
                    <a:cubicBezTo>
                      <a:pt x="491" y="708"/>
                      <a:pt x="491" y="694"/>
                      <a:pt x="491" y="680"/>
                    </a:cubicBezTo>
                    <a:cubicBezTo>
                      <a:pt x="491" y="624"/>
                      <a:pt x="485" y="591"/>
                      <a:pt x="473" y="579"/>
                    </a:cubicBezTo>
                    <a:cubicBezTo>
                      <a:pt x="460" y="567"/>
                      <a:pt x="424" y="561"/>
                      <a:pt x="366" y="559"/>
                    </a:cubicBezTo>
                    <a:cubicBezTo>
                      <a:pt x="366" y="653"/>
                      <a:pt x="366" y="748"/>
                      <a:pt x="366" y="842"/>
                    </a:cubicBezTo>
                    <a:cubicBezTo>
                      <a:pt x="414" y="842"/>
                      <a:pt x="448" y="836"/>
                      <a:pt x="465" y="825"/>
                    </a:cubicBezTo>
                    <a:cubicBezTo>
                      <a:pt x="483" y="814"/>
                      <a:pt x="491" y="780"/>
                      <a:pt x="491" y="722"/>
                    </a:cubicBezTo>
                    <a:close/>
                    <a:moveTo>
                      <a:pt x="1337" y="1066"/>
                    </a:moveTo>
                    <a:cubicBezTo>
                      <a:pt x="1215" y="1066"/>
                      <a:pt x="1093" y="1066"/>
                      <a:pt x="971" y="1066"/>
                    </a:cubicBezTo>
                    <a:cubicBezTo>
                      <a:pt x="971" y="711"/>
                      <a:pt x="971" y="355"/>
                      <a:pt x="971" y="0"/>
                    </a:cubicBezTo>
                    <a:cubicBezTo>
                      <a:pt x="1093" y="0"/>
                      <a:pt x="1215" y="0"/>
                      <a:pt x="1337" y="0"/>
                    </a:cubicBezTo>
                    <a:cubicBezTo>
                      <a:pt x="1337" y="355"/>
                      <a:pt x="1337" y="711"/>
                      <a:pt x="1337" y="1066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25" name="Freeform 261"/>
              <p:cNvSpPr>
                <a:spLocks/>
              </p:cNvSpPr>
              <p:nvPr/>
            </p:nvSpPr>
            <p:spPr bwMode="auto">
              <a:xfrm>
                <a:off x="3177" y="2907"/>
                <a:ext cx="198" cy="265"/>
              </a:xfrm>
              <a:custGeom>
                <a:avLst/>
                <a:gdLst/>
                <a:ahLst/>
                <a:cxnLst>
                  <a:cxn ang="0">
                    <a:pos x="827" y="422"/>
                  </a:cxn>
                  <a:cxn ang="0">
                    <a:pos x="479" y="422"/>
                  </a:cxn>
                  <a:cxn ang="0">
                    <a:pos x="479" y="299"/>
                  </a:cxn>
                  <a:cxn ang="0">
                    <a:pos x="467" y="212"/>
                  </a:cxn>
                  <a:cxn ang="0">
                    <a:pos x="423" y="189"/>
                  </a:cxn>
                  <a:cxn ang="0">
                    <a:pos x="380" y="209"/>
                  </a:cxn>
                  <a:cxn ang="0">
                    <a:pos x="369" y="299"/>
                  </a:cxn>
                  <a:cxn ang="0">
                    <a:pos x="369" y="802"/>
                  </a:cxn>
                  <a:cxn ang="0">
                    <a:pos x="386" y="888"/>
                  </a:cxn>
                  <a:cxn ang="0">
                    <a:pos x="434" y="917"/>
                  </a:cxn>
                  <a:cxn ang="0">
                    <a:pos x="485" y="887"/>
                  </a:cxn>
                  <a:cxn ang="0">
                    <a:pos x="498" y="774"/>
                  </a:cxn>
                  <a:cxn ang="0">
                    <a:pos x="498" y="647"/>
                  </a:cxn>
                  <a:cxn ang="0">
                    <a:pos x="827" y="647"/>
                  </a:cxn>
                  <a:cxn ang="0">
                    <a:pos x="817" y="839"/>
                  </a:cxn>
                  <a:cxn ang="0">
                    <a:pos x="755" y="970"/>
                  </a:cxn>
                  <a:cxn ang="0">
                    <a:pos x="620" y="1071"/>
                  </a:cxn>
                  <a:cxn ang="0">
                    <a:pos x="415" y="1106"/>
                  </a:cxn>
                  <a:cxn ang="0">
                    <a:pos x="167" y="1058"/>
                  </a:cxn>
                  <a:cxn ang="0">
                    <a:pos x="38" y="926"/>
                  </a:cxn>
                  <a:cxn ang="0">
                    <a:pos x="0" y="686"/>
                  </a:cxn>
                  <a:cxn ang="0">
                    <a:pos x="0" y="383"/>
                  </a:cxn>
                  <a:cxn ang="0">
                    <a:pos x="31" y="178"/>
                  </a:cxn>
                  <a:cxn ang="0">
                    <a:pos x="164" y="54"/>
                  </a:cxn>
                  <a:cxn ang="0">
                    <a:pos x="410" y="0"/>
                  </a:cxn>
                  <a:cxn ang="0">
                    <a:pos x="657" y="54"/>
                  </a:cxn>
                  <a:cxn ang="0">
                    <a:pos x="793" y="190"/>
                  </a:cxn>
                  <a:cxn ang="0">
                    <a:pos x="827" y="422"/>
                  </a:cxn>
                </a:cxnLst>
                <a:rect l="0" t="0" r="r" b="b"/>
                <a:pathLst>
                  <a:path w="827" h="1106">
                    <a:moveTo>
                      <a:pt x="827" y="422"/>
                    </a:moveTo>
                    <a:cubicBezTo>
                      <a:pt x="711" y="422"/>
                      <a:pt x="595" y="422"/>
                      <a:pt x="479" y="422"/>
                    </a:cubicBezTo>
                    <a:cubicBezTo>
                      <a:pt x="479" y="382"/>
                      <a:pt x="479" y="340"/>
                      <a:pt x="479" y="299"/>
                    </a:cubicBezTo>
                    <a:cubicBezTo>
                      <a:pt x="479" y="257"/>
                      <a:pt x="475" y="227"/>
                      <a:pt x="467" y="212"/>
                    </a:cubicBezTo>
                    <a:cubicBezTo>
                      <a:pt x="459" y="196"/>
                      <a:pt x="444" y="189"/>
                      <a:pt x="423" y="189"/>
                    </a:cubicBezTo>
                    <a:cubicBezTo>
                      <a:pt x="402" y="189"/>
                      <a:pt x="387" y="196"/>
                      <a:pt x="380" y="209"/>
                    </a:cubicBezTo>
                    <a:cubicBezTo>
                      <a:pt x="373" y="223"/>
                      <a:pt x="369" y="253"/>
                      <a:pt x="369" y="299"/>
                    </a:cubicBezTo>
                    <a:cubicBezTo>
                      <a:pt x="369" y="467"/>
                      <a:pt x="369" y="635"/>
                      <a:pt x="369" y="802"/>
                    </a:cubicBezTo>
                    <a:cubicBezTo>
                      <a:pt x="369" y="840"/>
                      <a:pt x="375" y="869"/>
                      <a:pt x="386" y="888"/>
                    </a:cubicBezTo>
                    <a:cubicBezTo>
                      <a:pt x="396" y="907"/>
                      <a:pt x="413" y="917"/>
                      <a:pt x="434" y="917"/>
                    </a:cubicBezTo>
                    <a:cubicBezTo>
                      <a:pt x="459" y="917"/>
                      <a:pt x="476" y="907"/>
                      <a:pt x="485" y="887"/>
                    </a:cubicBezTo>
                    <a:cubicBezTo>
                      <a:pt x="493" y="867"/>
                      <a:pt x="498" y="830"/>
                      <a:pt x="498" y="774"/>
                    </a:cubicBezTo>
                    <a:cubicBezTo>
                      <a:pt x="498" y="732"/>
                      <a:pt x="498" y="690"/>
                      <a:pt x="498" y="647"/>
                    </a:cubicBezTo>
                    <a:cubicBezTo>
                      <a:pt x="608" y="647"/>
                      <a:pt x="717" y="647"/>
                      <a:pt x="827" y="647"/>
                    </a:cubicBezTo>
                    <a:cubicBezTo>
                      <a:pt x="826" y="733"/>
                      <a:pt x="823" y="796"/>
                      <a:pt x="817" y="839"/>
                    </a:cubicBezTo>
                    <a:cubicBezTo>
                      <a:pt x="810" y="881"/>
                      <a:pt x="789" y="925"/>
                      <a:pt x="755" y="970"/>
                    </a:cubicBezTo>
                    <a:cubicBezTo>
                      <a:pt x="721" y="1015"/>
                      <a:pt x="676" y="1048"/>
                      <a:pt x="620" y="1071"/>
                    </a:cubicBezTo>
                    <a:cubicBezTo>
                      <a:pt x="565" y="1095"/>
                      <a:pt x="496" y="1106"/>
                      <a:pt x="415" y="1106"/>
                    </a:cubicBezTo>
                    <a:cubicBezTo>
                      <a:pt x="311" y="1106"/>
                      <a:pt x="228" y="1091"/>
                      <a:pt x="167" y="1058"/>
                    </a:cubicBezTo>
                    <a:cubicBezTo>
                      <a:pt x="106" y="1026"/>
                      <a:pt x="63" y="983"/>
                      <a:pt x="38" y="926"/>
                    </a:cubicBezTo>
                    <a:cubicBezTo>
                      <a:pt x="13" y="870"/>
                      <a:pt x="0" y="790"/>
                      <a:pt x="0" y="686"/>
                    </a:cubicBezTo>
                    <a:cubicBezTo>
                      <a:pt x="0" y="585"/>
                      <a:pt x="0" y="484"/>
                      <a:pt x="0" y="383"/>
                    </a:cubicBezTo>
                    <a:cubicBezTo>
                      <a:pt x="0" y="292"/>
                      <a:pt x="11" y="224"/>
                      <a:pt x="31" y="178"/>
                    </a:cubicBezTo>
                    <a:cubicBezTo>
                      <a:pt x="52" y="132"/>
                      <a:pt x="96" y="91"/>
                      <a:pt x="164" y="54"/>
                    </a:cubicBezTo>
                    <a:cubicBezTo>
                      <a:pt x="231" y="18"/>
                      <a:pt x="313" y="0"/>
                      <a:pt x="410" y="0"/>
                    </a:cubicBezTo>
                    <a:cubicBezTo>
                      <a:pt x="506" y="0"/>
                      <a:pt x="589" y="18"/>
                      <a:pt x="657" y="54"/>
                    </a:cubicBezTo>
                    <a:cubicBezTo>
                      <a:pt x="725" y="91"/>
                      <a:pt x="770" y="135"/>
                      <a:pt x="793" y="190"/>
                    </a:cubicBezTo>
                    <a:cubicBezTo>
                      <a:pt x="815" y="245"/>
                      <a:pt x="827" y="322"/>
                      <a:pt x="827" y="422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26" name="Freeform 262"/>
              <p:cNvSpPr>
                <a:spLocks noEditPoints="1"/>
              </p:cNvSpPr>
              <p:nvPr/>
            </p:nvSpPr>
            <p:spPr bwMode="auto">
              <a:xfrm>
                <a:off x="3481" y="2853"/>
                <a:ext cx="202" cy="317"/>
              </a:xfrm>
              <a:custGeom>
                <a:avLst/>
                <a:gdLst/>
                <a:ahLst/>
                <a:cxnLst>
                  <a:cxn ang="0">
                    <a:pos x="477" y="1093"/>
                  </a:cxn>
                  <a:cxn ang="0">
                    <a:pos x="477" y="548"/>
                  </a:cxn>
                  <a:cxn ang="0">
                    <a:pos x="472" y="459"/>
                  </a:cxn>
                  <a:cxn ang="0">
                    <a:pos x="423" y="422"/>
                  </a:cxn>
                  <a:cxn ang="0">
                    <a:pos x="373" y="460"/>
                  </a:cxn>
                  <a:cxn ang="0">
                    <a:pos x="368" y="548"/>
                  </a:cxn>
                  <a:cxn ang="0">
                    <a:pos x="368" y="1058"/>
                  </a:cxn>
                  <a:cxn ang="0">
                    <a:pos x="423" y="1150"/>
                  </a:cxn>
                  <a:cxn ang="0">
                    <a:pos x="477" y="1093"/>
                  </a:cxn>
                  <a:cxn ang="0">
                    <a:pos x="564" y="245"/>
                  </a:cxn>
                  <a:cxn ang="0">
                    <a:pos x="839" y="432"/>
                  </a:cxn>
                  <a:cxn ang="0">
                    <a:pos x="845" y="628"/>
                  </a:cxn>
                  <a:cxn ang="0">
                    <a:pos x="845" y="889"/>
                  </a:cxn>
                  <a:cxn ang="0">
                    <a:pos x="817" y="1135"/>
                  </a:cxn>
                  <a:cxn ang="0">
                    <a:pos x="420" y="1321"/>
                  </a:cxn>
                  <a:cxn ang="0">
                    <a:pos x="265" y="1318"/>
                  </a:cxn>
                  <a:cxn ang="0">
                    <a:pos x="134" y="1277"/>
                  </a:cxn>
                  <a:cxn ang="0">
                    <a:pos x="20" y="1134"/>
                  </a:cxn>
                  <a:cxn ang="0">
                    <a:pos x="0" y="925"/>
                  </a:cxn>
                  <a:cxn ang="0">
                    <a:pos x="0" y="299"/>
                  </a:cxn>
                  <a:cxn ang="0">
                    <a:pos x="100" y="82"/>
                  </a:cxn>
                  <a:cxn ang="0">
                    <a:pos x="363" y="0"/>
                  </a:cxn>
                  <a:cxn ang="0">
                    <a:pos x="556" y="8"/>
                  </a:cxn>
                  <a:cxn ang="0">
                    <a:pos x="721" y="16"/>
                  </a:cxn>
                  <a:cxn ang="0">
                    <a:pos x="804" y="6"/>
                  </a:cxn>
                  <a:cxn ang="0">
                    <a:pos x="804" y="174"/>
                  </a:cxn>
                  <a:cxn ang="0">
                    <a:pos x="733" y="185"/>
                  </a:cxn>
                  <a:cxn ang="0">
                    <a:pos x="593" y="179"/>
                  </a:cxn>
                  <a:cxn ang="0">
                    <a:pos x="462" y="173"/>
                  </a:cxn>
                  <a:cxn ang="0">
                    <a:pos x="370" y="235"/>
                  </a:cxn>
                  <a:cxn ang="0">
                    <a:pos x="365" y="339"/>
                  </a:cxn>
                  <a:cxn ang="0">
                    <a:pos x="564" y="245"/>
                  </a:cxn>
                </a:cxnLst>
                <a:rect l="0" t="0" r="r" b="b"/>
                <a:pathLst>
                  <a:path w="845" h="1321">
                    <a:moveTo>
                      <a:pt x="477" y="1093"/>
                    </a:moveTo>
                    <a:cubicBezTo>
                      <a:pt x="477" y="911"/>
                      <a:pt x="477" y="729"/>
                      <a:pt x="477" y="548"/>
                    </a:cubicBezTo>
                    <a:cubicBezTo>
                      <a:pt x="477" y="500"/>
                      <a:pt x="475" y="471"/>
                      <a:pt x="472" y="459"/>
                    </a:cubicBezTo>
                    <a:cubicBezTo>
                      <a:pt x="466" y="434"/>
                      <a:pt x="449" y="422"/>
                      <a:pt x="423" y="422"/>
                    </a:cubicBezTo>
                    <a:cubicBezTo>
                      <a:pt x="396" y="422"/>
                      <a:pt x="379" y="435"/>
                      <a:pt x="373" y="460"/>
                    </a:cubicBezTo>
                    <a:cubicBezTo>
                      <a:pt x="370" y="472"/>
                      <a:pt x="368" y="501"/>
                      <a:pt x="368" y="548"/>
                    </a:cubicBezTo>
                    <a:cubicBezTo>
                      <a:pt x="368" y="718"/>
                      <a:pt x="368" y="888"/>
                      <a:pt x="368" y="1058"/>
                    </a:cubicBezTo>
                    <a:cubicBezTo>
                      <a:pt x="368" y="1119"/>
                      <a:pt x="386" y="1150"/>
                      <a:pt x="423" y="1150"/>
                    </a:cubicBezTo>
                    <a:cubicBezTo>
                      <a:pt x="459" y="1150"/>
                      <a:pt x="477" y="1130"/>
                      <a:pt x="477" y="1093"/>
                    </a:cubicBezTo>
                    <a:close/>
                    <a:moveTo>
                      <a:pt x="564" y="245"/>
                    </a:moveTo>
                    <a:cubicBezTo>
                      <a:pt x="740" y="245"/>
                      <a:pt x="831" y="308"/>
                      <a:pt x="839" y="432"/>
                    </a:cubicBezTo>
                    <a:cubicBezTo>
                      <a:pt x="843" y="491"/>
                      <a:pt x="845" y="557"/>
                      <a:pt x="845" y="628"/>
                    </a:cubicBezTo>
                    <a:cubicBezTo>
                      <a:pt x="845" y="715"/>
                      <a:pt x="845" y="802"/>
                      <a:pt x="845" y="889"/>
                    </a:cubicBezTo>
                    <a:cubicBezTo>
                      <a:pt x="845" y="1009"/>
                      <a:pt x="835" y="1091"/>
                      <a:pt x="817" y="1135"/>
                    </a:cubicBezTo>
                    <a:cubicBezTo>
                      <a:pt x="765" y="1259"/>
                      <a:pt x="631" y="1321"/>
                      <a:pt x="420" y="1321"/>
                    </a:cubicBezTo>
                    <a:cubicBezTo>
                      <a:pt x="341" y="1321"/>
                      <a:pt x="289" y="1320"/>
                      <a:pt x="265" y="1318"/>
                    </a:cubicBezTo>
                    <a:cubicBezTo>
                      <a:pt x="214" y="1312"/>
                      <a:pt x="170" y="1299"/>
                      <a:pt x="134" y="1277"/>
                    </a:cubicBezTo>
                    <a:cubicBezTo>
                      <a:pt x="77" y="1242"/>
                      <a:pt x="39" y="1195"/>
                      <a:pt x="20" y="1134"/>
                    </a:cubicBezTo>
                    <a:cubicBezTo>
                      <a:pt x="7" y="1090"/>
                      <a:pt x="0" y="1020"/>
                      <a:pt x="0" y="925"/>
                    </a:cubicBezTo>
                    <a:cubicBezTo>
                      <a:pt x="0" y="716"/>
                      <a:pt x="0" y="507"/>
                      <a:pt x="0" y="299"/>
                    </a:cubicBezTo>
                    <a:cubicBezTo>
                      <a:pt x="0" y="210"/>
                      <a:pt x="34" y="139"/>
                      <a:pt x="100" y="82"/>
                    </a:cubicBezTo>
                    <a:cubicBezTo>
                      <a:pt x="167" y="26"/>
                      <a:pt x="255" y="0"/>
                      <a:pt x="363" y="0"/>
                    </a:cubicBezTo>
                    <a:cubicBezTo>
                      <a:pt x="407" y="0"/>
                      <a:pt x="472" y="2"/>
                      <a:pt x="556" y="8"/>
                    </a:cubicBezTo>
                    <a:cubicBezTo>
                      <a:pt x="640" y="13"/>
                      <a:pt x="695" y="16"/>
                      <a:pt x="721" y="16"/>
                    </a:cubicBezTo>
                    <a:cubicBezTo>
                      <a:pt x="753" y="16"/>
                      <a:pt x="781" y="13"/>
                      <a:pt x="804" y="6"/>
                    </a:cubicBezTo>
                    <a:cubicBezTo>
                      <a:pt x="804" y="62"/>
                      <a:pt x="804" y="118"/>
                      <a:pt x="804" y="174"/>
                    </a:cubicBezTo>
                    <a:cubicBezTo>
                      <a:pt x="774" y="182"/>
                      <a:pt x="750" y="185"/>
                      <a:pt x="733" y="185"/>
                    </a:cubicBezTo>
                    <a:cubicBezTo>
                      <a:pt x="700" y="185"/>
                      <a:pt x="653" y="183"/>
                      <a:pt x="593" y="179"/>
                    </a:cubicBezTo>
                    <a:cubicBezTo>
                      <a:pt x="532" y="175"/>
                      <a:pt x="489" y="173"/>
                      <a:pt x="462" y="173"/>
                    </a:cubicBezTo>
                    <a:cubicBezTo>
                      <a:pt x="412" y="173"/>
                      <a:pt x="382" y="193"/>
                      <a:pt x="370" y="235"/>
                    </a:cubicBezTo>
                    <a:cubicBezTo>
                      <a:pt x="366" y="247"/>
                      <a:pt x="365" y="282"/>
                      <a:pt x="365" y="339"/>
                    </a:cubicBezTo>
                    <a:cubicBezTo>
                      <a:pt x="422" y="276"/>
                      <a:pt x="490" y="245"/>
                      <a:pt x="564" y="245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27" name="Freeform 263"/>
              <p:cNvSpPr>
                <a:spLocks noEditPoints="1"/>
              </p:cNvSpPr>
              <p:nvPr/>
            </p:nvSpPr>
            <p:spPr bwMode="auto">
              <a:xfrm>
                <a:off x="3712" y="2907"/>
                <a:ext cx="203" cy="265"/>
              </a:xfrm>
              <a:custGeom>
                <a:avLst/>
                <a:gdLst/>
                <a:ahLst/>
                <a:cxnLst>
                  <a:cxn ang="0">
                    <a:pos x="846" y="394"/>
                  </a:cxn>
                  <a:cxn ang="0">
                    <a:pos x="846" y="656"/>
                  </a:cxn>
                  <a:cxn ang="0">
                    <a:pos x="830" y="866"/>
                  </a:cxn>
                  <a:cxn ang="0">
                    <a:pos x="759" y="991"/>
                  </a:cxn>
                  <a:cxn ang="0">
                    <a:pos x="621" y="1077"/>
                  </a:cxn>
                  <a:cxn ang="0">
                    <a:pos x="427" y="1106"/>
                  </a:cxn>
                  <a:cxn ang="0">
                    <a:pos x="220" y="1081"/>
                  </a:cxn>
                  <a:cxn ang="0">
                    <a:pos x="88" y="1010"/>
                  </a:cxn>
                  <a:cxn ang="0">
                    <a:pos x="21" y="894"/>
                  </a:cxn>
                  <a:cxn ang="0">
                    <a:pos x="0" y="691"/>
                  </a:cxn>
                  <a:cxn ang="0">
                    <a:pos x="0" y="418"/>
                  </a:cxn>
                  <a:cxn ang="0">
                    <a:pos x="37" y="185"/>
                  </a:cxn>
                  <a:cxn ang="0">
                    <a:pos x="168" y="51"/>
                  </a:cxn>
                  <a:cxn ang="0">
                    <a:pos x="411" y="0"/>
                  </a:cxn>
                  <a:cxn ang="0">
                    <a:pos x="625" y="33"/>
                  </a:cxn>
                  <a:cxn ang="0">
                    <a:pos x="762" y="118"/>
                  </a:cxn>
                  <a:cxn ang="0">
                    <a:pos x="829" y="225"/>
                  </a:cxn>
                  <a:cxn ang="0">
                    <a:pos x="846" y="394"/>
                  </a:cxn>
                  <a:cxn ang="0">
                    <a:pos x="477" y="314"/>
                  </a:cxn>
                  <a:cxn ang="0">
                    <a:pos x="467" y="210"/>
                  </a:cxn>
                  <a:cxn ang="0">
                    <a:pos x="424" y="189"/>
                  </a:cxn>
                  <a:cxn ang="0">
                    <a:pos x="380" y="210"/>
                  </a:cxn>
                  <a:cxn ang="0">
                    <a:pos x="369" y="314"/>
                  </a:cxn>
                  <a:cxn ang="0">
                    <a:pos x="369" y="795"/>
                  </a:cxn>
                  <a:cxn ang="0">
                    <a:pos x="380" y="893"/>
                  </a:cxn>
                  <a:cxn ang="0">
                    <a:pos x="423" y="917"/>
                  </a:cxn>
                  <a:cxn ang="0">
                    <a:pos x="467" y="896"/>
                  </a:cxn>
                  <a:cxn ang="0">
                    <a:pos x="477" y="806"/>
                  </a:cxn>
                  <a:cxn ang="0">
                    <a:pos x="477" y="314"/>
                  </a:cxn>
                </a:cxnLst>
                <a:rect l="0" t="0" r="r" b="b"/>
                <a:pathLst>
                  <a:path w="846" h="1106">
                    <a:moveTo>
                      <a:pt x="846" y="394"/>
                    </a:moveTo>
                    <a:cubicBezTo>
                      <a:pt x="846" y="481"/>
                      <a:pt x="846" y="568"/>
                      <a:pt x="846" y="656"/>
                    </a:cubicBezTo>
                    <a:cubicBezTo>
                      <a:pt x="846" y="751"/>
                      <a:pt x="841" y="822"/>
                      <a:pt x="830" y="866"/>
                    </a:cubicBezTo>
                    <a:cubicBezTo>
                      <a:pt x="819" y="911"/>
                      <a:pt x="795" y="952"/>
                      <a:pt x="759" y="991"/>
                    </a:cubicBezTo>
                    <a:cubicBezTo>
                      <a:pt x="724" y="1031"/>
                      <a:pt x="677" y="1058"/>
                      <a:pt x="621" y="1077"/>
                    </a:cubicBezTo>
                    <a:cubicBezTo>
                      <a:pt x="565" y="1096"/>
                      <a:pt x="500" y="1106"/>
                      <a:pt x="427" y="1106"/>
                    </a:cubicBezTo>
                    <a:cubicBezTo>
                      <a:pt x="346" y="1106"/>
                      <a:pt x="276" y="1098"/>
                      <a:pt x="220" y="1081"/>
                    </a:cubicBezTo>
                    <a:cubicBezTo>
                      <a:pt x="163" y="1066"/>
                      <a:pt x="119" y="1042"/>
                      <a:pt x="88" y="1010"/>
                    </a:cubicBezTo>
                    <a:cubicBezTo>
                      <a:pt x="56" y="978"/>
                      <a:pt x="34" y="940"/>
                      <a:pt x="21" y="894"/>
                    </a:cubicBezTo>
                    <a:cubicBezTo>
                      <a:pt x="7" y="849"/>
                      <a:pt x="0" y="782"/>
                      <a:pt x="0" y="691"/>
                    </a:cubicBezTo>
                    <a:cubicBezTo>
                      <a:pt x="0" y="600"/>
                      <a:pt x="0" y="509"/>
                      <a:pt x="0" y="418"/>
                    </a:cubicBezTo>
                    <a:cubicBezTo>
                      <a:pt x="0" y="319"/>
                      <a:pt x="13" y="241"/>
                      <a:pt x="37" y="185"/>
                    </a:cubicBezTo>
                    <a:cubicBezTo>
                      <a:pt x="61" y="130"/>
                      <a:pt x="106" y="85"/>
                      <a:pt x="168" y="51"/>
                    </a:cubicBezTo>
                    <a:cubicBezTo>
                      <a:pt x="231" y="17"/>
                      <a:pt x="313" y="0"/>
                      <a:pt x="411" y="0"/>
                    </a:cubicBezTo>
                    <a:cubicBezTo>
                      <a:pt x="495" y="0"/>
                      <a:pt x="566" y="11"/>
                      <a:pt x="625" y="33"/>
                    </a:cubicBezTo>
                    <a:cubicBezTo>
                      <a:pt x="684" y="55"/>
                      <a:pt x="731" y="83"/>
                      <a:pt x="762" y="118"/>
                    </a:cubicBezTo>
                    <a:cubicBezTo>
                      <a:pt x="794" y="153"/>
                      <a:pt x="817" y="188"/>
                      <a:pt x="829" y="225"/>
                    </a:cubicBezTo>
                    <a:cubicBezTo>
                      <a:pt x="841" y="263"/>
                      <a:pt x="846" y="319"/>
                      <a:pt x="846" y="394"/>
                    </a:cubicBezTo>
                    <a:close/>
                    <a:moveTo>
                      <a:pt x="477" y="314"/>
                    </a:moveTo>
                    <a:cubicBezTo>
                      <a:pt x="477" y="259"/>
                      <a:pt x="473" y="225"/>
                      <a:pt x="467" y="210"/>
                    </a:cubicBezTo>
                    <a:cubicBezTo>
                      <a:pt x="461" y="196"/>
                      <a:pt x="446" y="189"/>
                      <a:pt x="424" y="189"/>
                    </a:cubicBezTo>
                    <a:cubicBezTo>
                      <a:pt x="402" y="189"/>
                      <a:pt x="388" y="196"/>
                      <a:pt x="380" y="210"/>
                    </a:cubicBezTo>
                    <a:cubicBezTo>
                      <a:pt x="373" y="225"/>
                      <a:pt x="369" y="259"/>
                      <a:pt x="369" y="314"/>
                    </a:cubicBezTo>
                    <a:cubicBezTo>
                      <a:pt x="369" y="474"/>
                      <a:pt x="369" y="635"/>
                      <a:pt x="369" y="795"/>
                    </a:cubicBezTo>
                    <a:cubicBezTo>
                      <a:pt x="369" y="846"/>
                      <a:pt x="373" y="878"/>
                      <a:pt x="380" y="893"/>
                    </a:cubicBezTo>
                    <a:cubicBezTo>
                      <a:pt x="388" y="909"/>
                      <a:pt x="402" y="917"/>
                      <a:pt x="423" y="917"/>
                    </a:cubicBezTo>
                    <a:cubicBezTo>
                      <a:pt x="445" y="917"/>
                      <a:pt x="460" y="909"/>
                      <a:pt x="467" y="896"/>
                    </a:cubicBezTo>
                    <a:cubicBezTo>
                      <a:pt x="473" y="882"/>
                      <a:pt x="477" y="852"/>
                      <a:pt x="477" y="806"/>
                    </a:cubicBezTo>
                    <a:cubicBezTo>
                      <a:pt x="477" y="642"/>
                      <a:pt x="477" y="478"/>
                      <a:pt x="477" y="314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28" name="Freeform 264"/>
              <p:cNvSpPr>
                <a:spLocks noEditPoints="1"/>
              </p:cNvSpPr>
              <p:nvPr/>
            </p:nvSpPr>
            <p:spPr bwMode="auto">
              <a:xfrm>
                <a:off x="3942" y="2907"/>
                <a:ext cx="203" cy="265"/>
              </a:xfrm>
              <a:custGeom>
                <a:avLst/>
                <a:gdLst/>
                <a:ahLst/>
                <a:cxnLst>
                  <a:cxn ang="0">
                    <a:pos x="846" y="572"/>
                  </a:cxn>
                  <a:cxn ang="0">
                    <a:pos x="369" y="572"/>
                  </a:cxn>
                  <a:cxn ang="0">
                    <a:pos x="369" y="802"/>
                  </a:cxn>
                  <a:cxn ang="0">
                    <a:pos x="380" y="896"/>
                  </a:cxn>
                  <a:cxn ang="0">
                    <a:pos x="426" y="917"/>
                  </a:cxn>
                  <a:cxn ang="0">
                    <a:pos x="483" y="888"/>
                  </a:cxn>
                  <a:cxn ang="0">
                    <a:pos x="497" y="782"/>
                  </a:cxn>
                  <a:cxn ang="0">
                    <a:pos x="497" y="641"/>
                  </a:cxn>
                  <a:cxn ang="0">
                    <a:pos x="846" y="641"/>
                  </a:cxn>
                  <a:cxn ang="0">
                    <a:pos x="846" y="720"/>
                  </a:cxn>
                  <a:cxn ang="0">
                    <a:pos x="833" y="872"/>
                  </a:cxn>
                  <a:cxn ang="0">
                    <a:pos x="766" y="985"/>
                  </a:cxn>
                  <a:cxn ang="0">
                    <a:pos x="634" y="1075"/>
                  </a:cxn>
                  <a:cxn ang="0">
                    <a:pos x="434" y="1106"/>
                  </a:cxn>
                  <a:cxn ang="0">
                    <a:pos x="227" y="1076"/>
                  </a:cxn>
                  <a:cxn ang="0">
                    <a:pos x="88" y="994"/>
                  </a:cxn>
                  <a:cxn ang="0">
                    <a:pos x="19" y="880"/>
                  </a:cxn>
                  <a:cxn ang="0">
                    <a:pos x="0" y="699"/>
                  </a:cxn>
                  <a:cxn ang="0">
                    <a:pos x="0" y="388"/>
                  </a:cxn>
                  <a:cxn ang="0">
                    <a:pos x="43" y="167"/>
                  </a:cxn>
                  <a:cxn ang="0">
                    <a:pos x="183" y="43"/>
                  </a:cxn>
                  <a:cxn ang="0">
                    <a:pos x="408" y="0"/>
                  </a:cxn>
                  <a:cxn ang="0">
                    <a:pos x="665" y="52"/>
                  </a:cxn>
                  <a:cxn ang="0">
                    <a:pos x="806" y="189"/>
                  </a:cxn>
                  <a:cxn ang="0">
                    <a:pos x="846" y="430"/>
                  </a:cxn>
                  <a:cxn ang="0">
                    <a:pos x="846" y="572"/>
                  </a:cxn>
                  <a:cxn ang="0">
                    <a:pos x="476" y="398"/>
                  </a:cxn>
                  <a:cxn ang="0">
                    <a:pos x="476" y="320"/>
                  </a:cxn>
                  <a:cxn ang="0">
                    <a:pos x="466" y="213"/>
                  </a:cxn>
                  <a:cxn ang="0">
                    <a:pos x="425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6" y="398"/>
                  </a:cxn>
                </a:cxnLst>
                <a:rect l="0" t="0" r="r" b="b"/>
                <a:pathLst>
                  <a:path w="846" h="1106">
                    <a:moveTo>
                      <a:pt x="846" y="572"/>
                    </a:moveTo>
                    <a:cubicBezTo>
                      <a:pt x="687" y="572"/>
                      <a:pt x="528" y="572"/>
                      <a:pt x="369" y="572"/>
                    </a:cubicBezTo>
                    <a:cubicBezTo>
                      <a:pt x="369" y="649"/>
                      <a:pt x="369" y="726"/>
                      <a:pt x="369" y="802"/>
                    </a:cubicBezTo>
                    <a:cubicBezTo>
                      <a:pt x="369" y="851"/>
                      <a:pt x="372" y="882"/>
                      <a:pt x="380" y="896"/>
                    </a:cubicBezTo>
                    <a:cubicBezTo>
                      <a:pt x="389" y="909"/>
                      <a:pt x="403" y="917"/>
                      <a:pt x="426" y="917"/>
                    </a:cubicBezTo>
                    <a:cubicBezTo>
                      <a:pt x="455" y="917"/>
                      <a:pt x="473" y="907"/>
                      <a:pt x="483" y="888"/>
                    </a:cubicBezTo>
                    <a:cubicBezTo>
                      <a:pt x="492" y="870"/>
                      <a:pt x="497" y="835"/>
                      <a:pt x="497" y="782"/>
                    </a:cubicBezTo>
                    <a:cubicBezTo>
                      <a:pt x="497" y="735"/>
                      <a:pt x="497" y="688"/>
                      <a:pt x="497" y="641"/>
                    </a:cubicBezTo>
                    <a:cubicBezTo>
                      <a:pt x="613" y="641"/>
                      <a:pt x="730" y="641"/>
                      <a:pt x="846" y="641"/>
                    </a:cubicBezTo>
                    <a:cubicBezTo>
                      <a:pt x="846" y="667"/>
                      <a:pt x="846" y="693"/>
                      <a:pt x="846" y="720"/>
                    </a:cubicBezTo>
                    <a:cubicBezTo>
                      <a:pt x="846" y="786"/>
                      <a:pt x="842" y="836"/>
                      <a:pt x="833" y="872"/>
                    </a:cubicBezTo>
                    <a:cubicBezTo>
                      <a:pt x="823" y="907"/>
                      <a:pt x="800" y="944"/>
                      <a:pt x="766" y="985"/>
                    </a:cubicBezTo>
                    <a:cubicBezTo>
                      <a:pt x="732" y="1026"/>
                      <a:pt x="687" y="1054"/>
                      <a:pt x="634" y="1075"/>
                    </a:cubicBezTo>
                    <a:cubicBezTo>
                      <a:pt x="581" y="1095"/>
                      <a:pt x="514" y="1106"/>
                      <a:pt x="434" y="1106"/>
                    </a:cubicBezTo>
                    <a:cubicBezTo>
                      <a:pt x="356" y="1106"/>
                      <a:pt x="286" y="1096"/>
                      <a:pt x="227" y="1076"/>
                    </a:cubicBezTo>
                    <a:cubicBezTo>
                      <a:pt x="168" y="1055"/>
                      <a:pt x="121" y="1029"/>
                      <a:pt x="88" y="994"/>
                    </a:cubicBezTo>
                    <a:cubicBezTo>
                      <a:pt x="55" y="959"/>
                      <a:pt x="31" y="922"/>
                      <a:pt x="19" y="880"/>
                    </a:cubicBezTo>
                    <a:cubicBezTo>
                      <a:pt x="6" y="838"/>
                      <a:pt x="0" y="778"/>
                      <a:pt x="0" y="699"/>
                    </a:cubicBezTo>
                    <a:cubicBezTo>
                      <a:pt x="0" y="595"/>
                      <a:pt x="0" y="492"/>
                      <a:pt x="0" y="388"/>
                    </a:cubicBezTo>
                    <a:cubicBezTo>
                      <a:pt x="0" y="295"/>
                      <a:pt x="15" y="221"/>
                      <a:pt x="43" y="167"/>
                    </a:cubicBezTo>
                    <a:cubicBezTo>
                      <a:pt x="71" y="113"/>
                      <a:pt x="119" y="73"/>
                      <a:pt x="183" y="43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1" y="0"/>
                      <a:pt x="597" y="17"/>
                      <a:pt x="665" y="52"/>
                    </a:cubicBezTo>
                    <a:cubicBezTo>
                      <a:pt x="731" y="87"/>
                      <a:pt x="779" y="132"/>
                      <a:pt x="806" y="189"/>
                    </a:cubicBezTo>
                    <a:cubicBezTo>
                      <a:pt x="832" y="247"/>
                      <a:pt x="846" y="327"/>
                      <a:pt x="846" y="430"/>
                    </a:cubicBezTo>
                    <a:cubicBezTo>
                      <a:pt x="846" y="477"/>
                      <a:pt x="846" y="525"/>
                      <a:pt x="846" y="572"/>
                    </a:cubicBezTo>
                    <a:close/>
                    <a:moveTo>
                      <a:pt x="476" y="398"/>
                    </a:moveTo>
                    <a:cubicBezTo>
                      <a:pt x="476" y="372"/>
                      <a:pt x="476" y="346"/>
                      <a:pt x="476" y="320"/>
                    </a:cubicBezTo>
                    <a:cubicBezTo>
                      <a:pt x="476" y="265"/>
                      <a:pt x="473" y="230"/>
                      <a:pt x="466" y="213"/>
                    </a:cubicBezTo>
                    <a:cubicBezTo>
                      <a:pt x="460" y="197"/>
                      <a:pt x="446" y="189"/>
                      <a:pt x="425" y="189"/>
                    </a:cubicBezTo>
                    <a:cubicBezTo>
                      <a:pt x="400" y="189"/>
                      <a:pt x="384" y="196"/>
                      <a:pt x="378" y="209"/>
                    </a:cubicBezTo>
                    <a:cubicBezTo>
                      <a:pt x="372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6" y="398"/>
                    </a:cubicBez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29" name="Freeform 265"/>
              <p:cNvSpPr>
                <a:spLocks/>
              </p:cNvSpPr>
              <p:nvPr/>
            </p:nvSpPr>
            <p:spPr bwMode="auto">
              <a:xfrm>
                <a:off x="4174" y="2911"/>
                <a:ext cx="275" cy="256"/>
              </a:xfrm>
              <a:custGeom>
                <a:avLst/>
                <a:gdLst/>
                <a:ahLst/>
                <a:cxnLst>
                  <a:cxn ang="0">
                    <a:pos x="1146" y="1066"/>
                  </a:cxn>
                  <a:cxn ang="0">
                    <a:pos x="830" y="1066"/>
                  </a:cxn>
                  <a:cxn ang="0">
                    <a:pos x="830" y="331"/>
                  </a:cxn>
                  <a:cxn ang="0">
                    <a:pos x="677" y="1066"/>
                  </a:cxn>
                  <a:cxn ang="0">
                    <a:pos x="475" y="1066"/>
                  </a:cxn>
                  <a:cxn ang="0">
                    <a:pos x="316" y="331"/>
                  </a:cxn>
                  <a:cxn ang="0">
                    <a:pos x="316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57" y="0"/>
                  </a:cxn>
                  <a:cxn ang="0">
                    <a:pos x="575" y="590"/>
                  </a:cxn>
                  <a:cxn ang="0">
                    <a:pos x="682" y="0"/>
                  </a:cxn>
                  <a:cxn ang="0">
                    <a:pos x="1146" y="0"/>
                  </a:cxn>
                  <a:cxn ang="0">
                    <a:pos x="1146" y="1066"/>
                  </a:cxn>
                </a:cxnLst>
                <a:rect l="0" t="0" r="r" b="b"/>
                <a:pathLst>
                  <a:path w="1146" h="1066">
                    <a:moveTo>
                      <a:pt x="1146" y="1066"/>
                    </a:moveTo>
                    <a:cubicBezTo>
                      <a:pt x="1041" y="1066"/>
                      <a:pt x="936" y="1066"/>
                      <a:pt x="830" y="1066"/>
                    </a:cubicBezTo>
                    <a:cubicBezTo>
                      <a:pt x="830" y="821"/>
                      <a:pt x="830" y="576"/>
                      <a:pt x="830" y="331"/>
                    </a:cubicBezTo>
                    <a:cubicBezTo>
                      <a:pt x="780" y="576"/>
                      <a:pt x="727" y="821"/>
                      <a:pt x="677" y="1066"/>
                    </a:cubicBezTo>
                    <a:cubicBezTo>
                      <a:pt x="609" y="1066"/>
                      <a:pt x="542" y="1066"/>
                      <a:pt x="475" y="1066"/>
                    </a:cubicBezTo>
                    <a:cubicBezTo>
                      <a:pt x="423" y="821"/>
                      <a:pt x="368" y="576"/>
                      <a:pt x="316" y="331"/>
                    </a:cubicBezTo>
                    <a:cubicBezTo>
                      <a:pt x="316" y="576"/>
                      <a:pt x="316" y="821"/>
                      <a:pt x="316" y="1066"/>
                    </a:cubicBezTo>
                    <a:cubicBezTo>
                      <a:pt x="211" y="1066"/>
                      <a:pt x="105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52" y="0"/>
                      <a:pt x="304" y="0"/>
                      <a:pt x="457" y="0"/>
                    </a:cubicBezTo>
                    <a:cubicBezTo>
                      <a:pt x="495" y="197"/>
                      <a:pt x="537" y="393"/>
                      <a:pt x="575" y="590"/>
                    </a:cubicBezTo>
                    <a:cubicBezTo>
                      <a:pt x="610" y="393"/>
                      <a:pt x="647" y="197"/>
                      <a:pt x="682" y="0"/>
                    </a:cubicBezTo>
                    <a:cubicBezTo>
                      <a:pt x="837" y="0"/>
                      <a:pt x="992" y="0"/>
                      <a:pt x="1146" y="0"/>
                    </a:cubicBezTo>
                    <a:cubicBezTo>
                      <a:pt x="1146" y="355"/>
                      <a:pt x="1146" y="711"/>
                      <a:pt x="1146" y="1066"/>
                    </a:cubicBezTo>
                  </a:path>
                </a:pathLst>
              </a:custGeom>
              <a:solidFill>
                <a:srgbClr val="99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30" name="Freeform 266"/>
              <p:cNvSpPr>
                <a:spLocks noEditPoints="1"/>
              </p:cNvSpPr>
              <p:nvPr/>
            </p:nvSpPr>
            <p:spPr bwMode="auto">
              <a:xfrm>
                <a:off x="2589" y="1403"/>
                <a:ext cx="213" cy="325"/>
              </a:xfrm>
              <a:custGeom>
                <a:avLst/>
                <a:gdLst/>
                <a:ahLst/>
                <a:cxnLst>
                  <a:cxn ang="0">
                    <a:pos x="890" y="789"/>
                  </a:cxn>
                  <a:cxn ang="0">
                    <a:pos x="880" y="1066"/>
                  </a:cxn>
                  <a:cxn ang="0">
                    <a:pos x="814" y="1215"/>
                  </a:cxn>
                  <a:cxn ang="0">
                    <a:pos x="664" y="1319"/>
                  </a:cxn>
                  <a:cxn ang="0">
                    <a:pos x="445" y="1355"/>
                  </a:cxn>
                  <a:cxn ang="0">
                    <a:pos x="232" y="1321"/>
                  </a:cxn>
                  <a:cxn ang="0">
                    <a:pos x="80" y="1219"/>
                  </a:cxn>
                  <a:cxn ang="0">
                    <a:pos x="11" y="1070"/>
                  </a:cxn>
                  <a:cxn ang="0">
                    <a:pos x="0" y="789"/>
                  </a:cxn>
                  <a:cxn ang="0">
                    <a:pos x="0" y="566"/>
                  </a:cxn>
                  <a:cxn ang="0">
                    <a:pos x="11" y="288"/>
                  </a:cxn>
                  <a:cxn ang="0">
                    <a:pos x="77" y="139"/>
                  </a:cxn>
                  <a:cxn ang="0">
                    <a:pos x="226" y="36"/>
                  </a:cxn>
                  <a:cxn ang="0">
                    <a:pos x="445" y="0"/>
                  </a:cxn>
                  <a:cxn ang="0">
                    <a:pos x="659" y="33"/>
                  </a:cxn>
                  <a:cxn ang="0">
                    <a:pos x="810" y="136"/>
                  </a:cxn>
                  <a:cxn ang="0">
                    <a:pos x="879" y="285"/>
                  </a:cxn>
                  <a:cxn ang="0">
                    <a:pos x="890" y="566"/>
                  </a:cxn>
                  <a:cxn ang="0">
                    <a:pos x="890" y="789"/>
                  </a:cxn>
                  <a:cxn ang="0">
                    <a:pos x="505" y="361"/>
                  </a:cxn>
                  <a:cxn ang="0">
                    <a:pos x="494" y="245"/>
                  </a:cxn>
                  <a:cxn ang="0">
                    <a:pos x="447" y="220"/>
                  </a:cxn>
                  <a:cxn ang="0">
                    <a:pos x="401" y="240"/>
                  </a:cxn>
                  <a:cxn ang="0">
                    <a:pos x="385" y="361"/>
                  </a:cxn>
                  <a:cxn ang="0">
                    <a:pos x="385" y="969"/>
                  </a:cxn>
                  <a:cxn ang="0">
                    <a:pos x="396" y="1109"/>
                  </a:cxn>
                  <a:cxn ang="0">
                    <a:pos x="444" y="1135"/>
                  </a:cxn>
                  <a:cxn ang="0">
                    <a:pos x="494" y="1104"/>
                  </a:cxn>
                  <a:cxn ang="0">
                    <a:pos x="505" y="959"/>
                  </a:cxn>
                  <a:cxn ang="0">
                    <a:pos x="505" y="361"/>
                  </a:cxn>
                </a:cxnLst>
                <a:rect l="0" t="0" r="r" b="b"/>
                <a:pathLst>
                  <a:path w="890" h="1355">
                    <a:moveTo>
                      <a:pt x="890" y="789"/>
                    </a:moveTo>
                    <a:cubicBezTo>
                      <a:pt x="890" y="920"/>
                      <a:pt x="886" y="1012"/>
                      <a:pt x="880" y="1066"/>
                    </a:cubicBezTo>
                    <a:cubicBezTo>
                      <a:pt x="873" y="1120"/>
                      <a:pt x="850" y="1170"/>
                      <a:pt x="814" y="1215"/>
                    </a:cubicBezTo>
                    <a:cubicBezTo>
                      <a:pt x="777" y="1261"/>
                      <a:pt x="727" y="1294"/>
                      <a:pt x="664" y="1319"/>
                    </a:cubicBezTo>
                    <a:cubicBezTo>
                      <a:pt x="601" y="1344"/>
                      <a:pt x="528" y="1355"/>
                      <a:pt x="445" y="1355"/>
                    </a:cubicBezTo>
                    <a:cubicBezTo>
                      <a:pt x="365" y="1355"/>
                      <a:pt x="295" y="1344"/>
                      <a:pt x="232" y="1321"/>
                    </a:cubicBezTo>
                    <a:cubicBezTo>
                      <a:pt x="169" y="1298"/>
                      <a:pt x="118" y="1265"/>
                      <a:pt x="80" y="1219"/>
                    </a:cubicBezTo>
                    <a:cubicBezTo>
                      <a:pt x="42" y="1172"/>
                      <a:pt x="18" y="1124"/>
                      <a:pt x="11" y="1070"/>
                    </a:cubicBezTo>
                    <a:cubicBezTo>
                      <a:pt x="4" y="1016"/>
                      <a:pt x="0" y="923"/>
                      <a:pt x="0" y="789"/>
                    </a:cubicBezTo>
                    <a:cubicBezTo>
                      <a:pt x="0" y="714"/>
                      <a:pt x="0" y="640"/>
                      <a:pt x="0" y="566"/>
                    </a:cubicBezTo>
                    <a:cubicBezTo>
                      <a:pt x="0" y="435"/>
                      <a:pt x="4" y="343"/>
                      <a:pt x="11" y="288"/>
                    </a:cubicBezTo>
                    <a:cubicBezTo>
                      <a:pt x="18" y="234"/>
                      <a:pt x="40" y="185"/>
                      <a:pt x="77" y="139"/>
                    </a:cubicBezTo>
                    <a:cubicBezTo>
                      <a:pt x="113" y="94"/>
                      <a:pt x="163" y="60"/>
                      <a:pt x="226" y="36"/>
                    </a:cubicBezTo>
                    <a:cubicBezTo>
                      <a:pt x="289" y="11"/>
                      <a:pt x="362" y="0"/>
                      <a:pt x="445" y="0"/>
                    </a:cubicBezTo>
                    <a:cubicBezTo>
                      <a:pt x="524" y="0"/>
                      <a:pt x="596" y="10"/>
                      <a:pt x="659" y="33"/>
                    </a:cubicBezTo>
                    <a:cubicBezTo>
                      <a:pt x="722" y="57"/>
                      <a:pt x="773" y="90"/>
                      <a:pt x="810" y="136"/>
                    </a:cubicBezTo>
                    <a:cubicBezTo>
                      <a:pt x="848" y="182"/>
                      <a:pt x="872" y="231"/>
                      <a:pt x="879" y="285"/>
                    </a:cubicBezTo>
                    <a:cubicBezTo>
                      <a:pt x="886" y="339"/>
                      <a:pt x="890" y="432"/>
                      <a:pt x="890" y="566"/>
                    </a:cubicBezTo>
                    <a:cubicBezTo>
                      <a:pt x="890" y="640"/>
                      <a:pt x="890" y="714"/>
                      <a:pt x="890" y="789"/>
                    </a:cubicBezTo>
                    <a:close/>
                    <a:moveTo>
                      <a:pt x="505" y="361"/>
                    </a:moveTo>
                    <a:cubicBezTo>
                      <a:pt x="505" y="301"/>
                      <a:pt x="502" y="262"/>
                      <a:pt x="494" y="245"/>
                    </a:cubicBezTo>
                    <a:cubicBezTo>
                      <a:pt x="486" y="228"/>
                      <a:pt x="471" y="220"/>
                      <a:pt x="447" y="220"/>
                    </a:cubicBezTo>
                    <a:cubicBezTo>
                      <a:pt x="427" y="220"/>
                      <a:pt x="411" y="226"/>
                      <a:pt x="401" y="240"/>
                    </a:cubicBezTo>
                    <a:cubicBezTo>
                      <a:pt x="390" y="254"/>
                      <a:pt x="385" y="295"/>
                      <a:pt x="385" y="361"/>
                    </a:cubicBezTo>
                    <a:cubicBezTo>
                      <a:pt x="385" y="564"/>
                      <a:pt x="385" y="766"/>
                      <a:pt x="385" y="969"/>
                    </a:cubicBezTo>
                    <a:cubicBezTo>
                      <a:pt x="385" y="1044"/>
                      <a:pt x="388" y="1091"/>
                      <a:pt x="396" y="1109"/>
                    </a:cubicBezTo>
                    <a:cubicBezTo>
                      <a:pt x="402" y="1126"/>
                      <a:pt x="419" y="1135"/>
                      <a:pt x="444" y="1135"/>
                    </a:cubicBezTo>
                    <a:cubicBezTo>
                      <a:pt x="471" y="1135"/>
                      <a:pt x="487" y="1125"/>
                      <a:pt x="494" y="1104"/>
                    </a:cubicBezTo>
                    <a:cubicBezTo>
                      <a:pt x="502" y="1084"/>
                      <a:pt x="505" y="1035"/>
                      <a:pt x="505" y="959"/>
                    </a:cubicBezTo>
                    <a:cubicBezTo>
                      <a:pt x="505" y="760"/>
                      <a:pt x="505" y="561"/>
                      <a:pt x="505" y="361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31" name="Freeform 267"/>
              <p:cNvSpPr>
                <a:spLocks/>
              </p:cNvSpPr>
              <p:nvPr/>
            </p:nvSpPr>
            <p:spPr bwMode="auto">
              <a:xfrm>
                <a:off x="2819" y="1466"/>
                <a:ext cx="190" cy="25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190" y="54"/>
                  </a:cxn>
                  <a:cxn ang="0">
                    <a:pos x="140" y="54"/>
                  </a:cxn>
                  <a:cxn ang="0">
                    <a:pos x="140" y="256"/>
                  </a:cxn>
                  <a:cxn ang="0">
                    <a:pos x="51" y="256"/>
                  </a:cxn>
                  <a:cxn ang="0">
                    <a:pos x="51" y="54"/>
                  </a:cxn>
                  <a:cxn ang="0">
                    <a:pos x="0" y="54"/>
                  </a:cxn>
                  <a:cxn ang="0">
                    <a:pos x="0" y="0"/>
                  </a:cxn>
                  <a:cxn ang="0">
                    <a:pos x="190" y="0"/>
                  </a:cxn>
                </a:cxnLst>
                <a:rect l="0" t="0" r="r" b="b"/>
                <a:pathLst>
                  <a:path w="190" h="256">
                    <a:moveTo>
                      <a:pt x="190" y="0"/>
                    </a:moveTo>
                    <a:cubicBezTo>
                      <a:pt x="190" y="18"/>
                      <a:pt x="190" y="36"/>
                      <a:pt x="190" y="54"/>
                    </a:cubicBezTo>
                    <a:cubicBezTo>
                      <a:pt x="173" y="54"/>
                      <a:pt x="156" y="54"/>
                      <a:pt x="140" y="54"/>
                    </a:cubicBezTo>
                    <a:cubicBezTo>
                      <a:pt x="140" y="121"/>
                      <a:pt x="140" y="189"/>
                      <a:pt x="140" y="256"/>
                    </a:cubicBezTo>
                    <a:cubicBezTo>
                      <a:pt x="110" y="256"/>
                      <a:pt x="81" y="256"/>
                      <a:pt x="51" y="256"/>
                    </a:cubicBezTo>
                    <a:cubicBezTo>
                      <a:pt x="51" y="189"/>
                      <a:pt x="51" y="121"/>
                      <a:pt x="51" y="54"/>
                    </a:cubicBezTo>
                    <a:cubicBezTo>
                      <a:pt x="34" y="54"/>
                      <a:pt x="17" y="54"/>
                      <a:pt x="0" y="54"/>
                    </a:cubicBezTo>
                    <a:cubicBezTo>
                      <a:pt x="0" y="36"/>
                      <a:pt x="0" y="18"/>
                      <a:pt x="0" y="0"/>
                    </a:cubicBezTo>
                    <a:cubicBezTo>
                      <a:pt x="64" y="0"/>
                      <a:pt x="127" y="0"/>
                      <a:pt x="190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32" name="Freeform 268"/>
              <p:cNvSpPr>
                <a:spLocks noEditPoints="1"/>
              </p:cNvSpPr>
              <p:nvPr/>
            </p:nvSpPr>
            <p:spPr bwMode="auto">
              <a:xfrm>
                <a:off x="3027" y="1466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4" y="1007"/>
                  </a:cxn>
                  <a:cxn ang="0">
                    <a:pos x="423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4" y="64"/>
                  </a:cxn>
                  <a:cxn ang="0">
                    <a:pos x="828" y="287"/>
                  </a:cxn>
                  <a:cxn ang="0">
                    <a:pos x="614" y="493"/>
                  </a:cxn>
                  <a:cxn ang="0">
                    <a:pos x="791" y="569"/>
                  </a:cxn>
                  <a:cxn ang="0">
                    <a:pos x="855" y="722"/>
                  </a:cxn>
                  <a:cxn ang="0">
                    <a:pos x="855" y="785"/>
                  </a:cxn>
                  <a:cxn ang="0">
                    <a:pos x="366" y="396"/>
                  </a:cxn>
                  <a:cxn ang="0">
                    <a:pos x="469" y="377"/>
                  </a:cxn>
                  <a:cxn ang="0">
                    <a:pos x="488" y="304"/>
                  </a:cxn>
                  <a:cxn ang="0">
                    <a:pos x="467" y="241"/>
                  </a:cxn>
                  <a:cxn ang="0">
                    <a:pos x="366" y="223"/>
                  </a:cxn>
                  <a:cxn ang="0">
                    <a:pos x="366" y="396"/>
                  </a:cxn>
                  <a:cxn ang="0">
                    <a:pos x="488" y="735"/>
                  </a:cxn>
                  <a:cxn ang="0">
                    <a:pos x="488" y="699"/>
                  </a:cxn>
                  <a:cxn ang="0">
                    <a:pos x="467" y="612"/>
                  </a:cxn>
                  <a:cxn ang="0">
                    <a:pos x="366" y="595"/>
                  </a:cxn>
                  <a:cxn ang="0">
                    <a:pos x="366" y="842"/>
                  </a:cxn>
                  <a:cxn ang="0">
                    <a:pos x="464" y="822"/>
                  </a:cxn>
                  <a:cxn ang="0">
                    <a:pos x="488" y="735"/>
                  </a:cxn>
                </a:cxnLst>
                <a:rect l="0" t="0" r="r" b="b"/>
                <a:pathLst>
                  <a:path w="855" h="1066">
                    <a:moveTo>
                      <a:pt x="855" y="785"/>
                    </a:moveTo>
                    <a:cubicBezTo>
                      <a:pt x="855" y="893"/>
                      <a:pt x="828" y="967"/>
                      <a:pt x="774" y="1007"/>
                    </a:cubicBezTo>
                    <a:cubicBezTo>
                      <a:pt x="721" y="1046"/>
                      <a:pt x="603" y="1066"/>
                      <a:pt x="423" y="1066"/>
                    </a:cubicBezTo>
                    <a:cubicBezTo>
                      <a:pt x="282" y="1066"/>
                      <a:pt x="141" y="1066"/>
                      <a:pt x="0" y="1066"/>
                    </a:cubicBezTo>
                    <a:cubicBezTo>
                      <a:pt x="0" y="710"/>
                      <a:pt x="0" y="355"/>
                      <a:pt x="0" y="0"/>
                    </a:cubicBezTo>
                    <a:cubicBezTo>
                      <a:pt x="145" y="0"/>
                      <a:pt x="290" y="0"/>
                      <a:pt x="436" y="0"/>
                    </a:cubicBezTo>
                    <a:cubicBezTo>
                      <a:pt x="584" y="0"/>
                      <a:pt x="688" y="21"/>
                      <a:pt x="744" y="64"/>
                    </a:cubicBezTo>
                    <a:cubicBezTo>
                      <a:pt x="800" y="109"/>
                      <a:pt x="828" y="182"/>
                      <a:pt x="828" y="287"/>
                    </a:cubicBezTo>
                    <a:cubicBezTo>
                      <a:pt x="828" y="408"/>
                      <a:pt x="757" y="476"/>
                      <a:pt x="614" y="493"/>
                    </a:cubicBezTo>
                    <a:cubicBezTo>
                      <a:pt x="689" y="504"/>
                      <a:pt x="748" y="529"/>
                      <a:pt x="791" y="569"/>
                    </a:cubicBezTo>
                    <a:cubicBezTo>
                      <a:pt x="833" y="611"/>
                      <a:pt x="855" y="661"/>
                      <a:pt x="855" y="722"/>
                    </a:cubicBezTo>
                    <a:cubicBezTo>
                      <a:pt x="855" y="743"/>
                      <a:pt x="855" y="764"/>
                      <a:pt x="855" y="785"/>
                    </a:cubicBezTo>
                    <a:close/>
                    <a:moveTo>
                      <a:pt x="366" y="396"/>
                    </a:moveTo>
                    <a:cubicBezTo>
                      <a:pt x="422" y="396"/>
                      <a:pt x="457" y="389"/>
                      <a:pt x="469" y="377"/>
                    </a:cubicBezTo>
                    <a:cubicBezTo>
                      <a:pt x="481" y="365"/>
                      <a:pt x="488" y="340"/>
                      <a:pt x="488" y="304"/>
                    </a:cubicBezTo>
                    <a:cubicBezTo>
                      <a:pt x="488" y="274"/>
                      <a:pt x="480" y="253"/>
                      <a:pt x="467" y="241"/>
                    </a:cubicBezTo>
                    <a:cubicBezTo>
                      <a:pt x="453" y="228"/>
                      <a:pt x="419" y="223"/>
                      <a:pt x="366" y="223"/>
                    </a:cubicBezTo>
                    <a:cubicBezTo>
                      <a:pt x="366" y="280"/>
                      <a:pt x="366" y="338"/>
                      <a:pt x="366" y="396"/>
                    </a:cubicBezTo>
                    <a:close/>
                    <a:moveTo>
                      <a:pt x="488" y="735"/>
                    </a:moveTo>
                    <a:cubicBezTo>
                      <a:pt x="488" y="723"/>
                      <a:pt x="488" y="711"/>
                      <a:pt x="488" y="699"/>
                    </a:cubicBezTo>
                    <a:cubicBezTo>
                      <a:pt x="488" y="653"/>
                      <a:pt x="480" y="624"/>
                      <a:pt x="467" y="612"/>
                    </a:cubicBezTo>
                    <a:cubicBezTo>
                      <a:pt x="453" y="600"/>
                      <a:pt x="419" y="595"/>
                      <a:pt x="366" y="595"/>
                    </a:cubicBezTo>
                    <a:cubicBezTo>
                      <a:pt x="366" y="677"/>
                      <a:pt x="366" y="759"/>
                      <a:pt x="366" y="842"/>
                    </a:cubicBezTo>
                    <a:cubicBezTo>
                      <a:pt x="416" y="842"/>
                      <a:pt x="448" y="835"/>
                      <a:pt x="464" y="822"/>
                    </a:cubicBezTo>
                    <a:cubicBezTo>
                      <a:pt x="479" y="810"/>
                      <a:pt x="488" y="781"/>
                      <a:pt x="488" y="735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33" name="Freeform 269"/>
              <p:cNvSpPr>
                <a:spLocks noEditPoints="1"/>
              </p:cNvSpPr>
              <p:nvPr/>
            </p:nvSpPr>
            <p:spPr bwMode="auto">
              <a:xfrm>
                <a:off x="3255" y="1461"/>
                <a:ext cx="203" cy="266"/>
              </a:xfrm>
              <a:custGeom>
                <a:avLst/>
                <a:gdLst/>
                <a:ahLst/>
                <a:cxnLst>
                  <a:cxn ang="0">
                    <a:pos x="846" y="572"/>
                  </a:cxn>
                  <a:cxn ang="0">
                    <a:pos x="369" y="572"/>
                  </a:cxn>
                  <a:cxn ang="0">
                    <a:pos x="369" y="802"/>
                  </a:cxn>
                  <a:cxn ang="0">
                    <a:pos x="380" y="895"/>
                  </a:cxn>
                  <a:cxn ang="0">
                    <a:pos x="426" y="916"/>
                  </a:cxn>
                  <a:cxn ang="0">
                    <a:pos x="483" y="888"/>
                  </a:cxn>
                  <a:cxn ang="0">
                    <a:pos x="496" y="781"/>
                  </a:cxn>
                  <a:cxn ang="0">
                    <a:pos x="496" y="641"/>
                  </a:cxn>
                  <a:cxn ang="0">
                    <a:pos x="846" y="641"/>
                  </a:cxn>
                  <a:cxn ang="0">
                    <a:pos x="846" y="720"/>
                  </a:cxn>
                  <a:cxn ang="0">
                    <a:pos x="833" y="871"/>
                  </a:cxn>
                  <a:cxn ang="0">
                    <a:pos x="766" y="985"/>
                  </a:cxn>
                  <a:cxn ang="0">
                    <a:pos x="634" y="1075"/>
                  </a:cxn>
                  <a:cxn ang="0">
                    <a:pos x="433" y="1105"/>
                  </a:cxn>
                  <a:cxn ang="0">
                    <a:pos x="227" y="1075"/>
                  </a:cxn>
                  <a:cxn ang="0">
                    <a:pos x="88" y="994"/>
                  </a:cxn>
                  <a:cxn ang="0">
                    <a:pos x="19" y="879"/>
                  </a:cxn>
                  <a:cxn ang="0">
                    <a:pos x="0" y="698"/>
                  </a:cxn>
                  <a:cxn ang="0">
                    <a:pos x="0" y="388"/>
                  </a:cxn>
                  <a:cxn ang="0">
                    <a:pos x="43" y="167"/>
                  </a:cxn>
                  <a:cxn ang="0">
                    <a:pos x="183" y="43"/>
                  </a:cxn>
                  <a:cxn ang="0">
                    <a:pos x="408" y="0"/>
                  </a:cxn>
                  <a:cxn ang="0">
                    <a:pos x="665" y="52"/>
                  </a:cxn>
                  <a:cxn ang="0">
                    <a:pos x="806" y="189"/>
                  </a:cxn>
                  <a:cxn ang="0">
                    <a:pos x="846" y="430"/>
                  </a:cxn>
                  <a:cxn ang="0">
                    <a:pos x="846" y="572"/>
                  </a:cxn>
                  <a:cxn ang="0">
                    <a:pos x="476" y="398"/>
                  </a:cxn>
                  <a:cxn ang="0">
                    <a:pos x="476" y="320"/>
                  </a:cxn>
                  <a:cxn ang="0">
                    <a:pos x="466" y="213"/>
                  </a:cxn>
                  <a:cxn ang="0">
                    <a:pos x="425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6" y="398"/>
                  </a:cxn>
                </a:cxnLst>
                <a:rect l="0" t="0" r="r" b="b"/>
                <a:pathLst>
                  <a:path w="846" h="1105">
                    <a:moveTo>
                      <a:pt x="846" y="572"/>
                    </a:moveTo>
                    <a:cubicBezTo>
                      <a:pt x="687" y="572"/>
                      <a:pt x="528" y="572"/>
                      <a:pt x="369" y="572"/>
                    </a:cubicBezTo>
                    <a:cubicBezTo>
                      <a:pt x="369" y="649"/>
                      <a:pt x="369" y="725"/>
                      <a:pt x="369" y="802"/>
                    </a:cubicBezTo>
                    <a:cubicBezTo>
                      <a:pt x="369" y="850"/>
                      <a:pt x="372" y="882"/>
                      <a:pt x="380" y="895"/>
                    </a:cubicBezTo>
                    <a:cubicBezTo>
                      <a:pt x="389" y="909"/>
                      <a:pt x="403" y="916"/>
                      <a:pt x="426" y="916"/>
                    </a:cubicBezTo>
                    <a:cubicBezTo>
                      <a:pt x="455" y="916"/>
                      <a:pt x="473" y="907"/>
                      <a:pt x="483" y="888"/>
                    </a:cubicBezTo>
                    <a:cubicBezTo>
                      <a:pt x="492" y="870"/>
                      <a:pt x="496" y="834"/>
                      <a:pt x="496" y="781"/>
                    </a:cubicBezTo>
                    <a:cubicBezTo>
                      <a:pt x="496" y="734"/>
                      <a:pt x="496" y="688"/>
                      <a:pt x="496" y="641"/>
                    </a:cubicBezTo>
                    <a:cubicBezTo>
                      <a:pt x="613" y="641"/>
                      <a:pt x="730" y="641"/>
                      <a:pt x="846" y="641"/>
                    </a:cubicBezTo>
                    <a:cubicBezTo>
                      <a:pt x="846" y="667"/>
                      <a:pt x="846" y="693"/>
                      <a:pt x="846" y="720"/>
                    </a:cubicBezTo>
                    <a:cubicBezTo>
                      <a:pt x="846" y="785"/>
                      <a:pt x="842" y="836"/>
                      <a:pt x="833" y="871"/>
                    </a:cubicBezTo>
                    <a:cubicBezTo>
                      <a:pt x="823" y="907"/>
                      <a:pt x="800" y="944"/>
                      <a:pt x="766" y="985"/>
                    </a:cubicBezTo>
                    <a:cubicBezTo>
                      <a:pt x="732" y="1025"/>
                      <a:pt x="687" y="1054"/>
                      <a:pt x="634" y="1075"/>
                    </a:cubicBezTo>
                    <a:cubicBezTo>
                      <a:pt x="581" y="1095"/>
                      <a:pt x="514" y="1105"/>
                      <a:pt x="433" y="1105"/>
                    </a:cubicBezTo>
                    <a:cubicBezTo>
                      <a:pt x="356" y="1105"/>
                      <a:pt x="286" y="1096"/>
                      <a:pt x="227" y="1075"/>
                    </a:cubicBezTo>
                    <a:cubicBezTo>
                      <a:pt x="168" y="1055"/>
                      <a:pt x="121" y="1028"/>
                      <a:pt x="88" y="994"/>
                    </a:cubicBezTo>
                    <a:cubicBezTo>
                      <a:pt x="55" y="959"/>
                      <a:pt x="32" y="921"/>
                      <a:pt x="19" y="879"/>
                    </a:cubicBezTo>
                    <a:cubicBezTo>
                      <a:pt x="6" y="838"/>
                      <a:pt x="0" y="778"/>
                      <a:pt x="0" y="698"/>
                    </a:cubicBezTo>
                    <a:cubicBezTo>
                      <a:pt x="0" y="595"/>
                      <a:pt x="0" y="491"/>
                      <a:pt x="0" y="388"/>
                    </a:cubicBezTo>
                    <a:cubicBezTo>
                      <a:pt x="0" y="294"/>
                      <a:pt x="15" y="221"/>
                      <a:pt x="43" y="167"/>
                    </a:cubicBezTo>
                    <a:cubicBezTo>
                      <a:pt x="71" y="113"/>
                      <a:pt x="119" y="72"/>
                      <a:pt x="183" y="43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1" y="0"/>
                      <a:pt x="597" y="16"/>
                      <a:pt x="665" y="52"/>
                    </a:cubicBezTo>
                    <a:cubicBezTo>
                      <a:pt x="731" y="87"/>
                      <a:pt x="779" y="132"/>
                      <a:pt x="806" y="189"/>
                    </a:cubicBezTo>
                    <a:cubicBezTo>
                      <a:pt x="832" y="246"/>
                      <a:pt x="846" y="327"/>
                      <a:pt x="846" y="430"/>
                    </a:cubicBezTo>
                    <a:cubicBezTo>
                      <a:pt x="846" y="477"/>
                      <a:pt x="846" y="524"/>
                      <a:pt x="846" y="572"/>
                    </a:cubicBezTo>
                    <a:close/>
                    <a:moveTo>
                      <a:pt x="476" y="398"/>
                    </a:moveTo>
                    <a:cubicBezTo>
                      <a:pt x="476" y="372"/>
                      <a:pt x="476" y="346"/>
                      <a:pt x="476" y="320"/>
                    </a:cubicBezTo>
                    <a:cubicBezTo>
                      <a:pt x="476" y="265"/>
                      <a:pt x="473" y="229"/>
                      <a:pt x="466" y="213"/>
                    </a:cubicBezTo>
                    <a:cubicBezTo>
                      <a:pt x="460" y="197"/>
                      <a:pt x="446" y="189"/>
                      <a:pt x="425" y="189"/>
                    </a:cubicBezTo>
                    <a:cubicBezTo>
                      <a:pt x="400" y="189"/>
                      <a:pt x="384" y="195"/>
                      <a:pt x="378" y="209"/>
                    </a:cubicBezTo>
                    <a:cubicBezTo>
                      <a:pt x="371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6" y="398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34" name="Freeform 270"/>
              <p:cNvSpPr>
                <a:spLocks/>
              </p:cNvSpPr>
              <p:nvPr/>
            </p:nvSpPr>
            <p:spPr bwMode="auto">
              <a:xfrm>
                <a:off x="3473" y="1466"/>
                <a:ext cx="190" cy="25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190" y="54"/>
                  </a:cxn>
                  <a:cxn ang="0">
                    <a:pos x="139" y="54"/>
                  </a:cxn>
                  <a:cxn ang="0">
                    <a:pos x="139" y="256"/>
                  </a:cxn>
                  <a:cxn ang="0">
                    <a:pos x="51" y="256"/>
                  </a:cxn>
                  <a:cxn ang="0">
                    <a:pos x="51" y="54"/>
                  </a:cxn>
                  <a:cxn ang="0">
                    <a:pos x="0" y="54"/>
                  </a:cxn>
                  <a:cxn ang="0">
                    <a:pos x="0" y="0"/>
                  </a:cxn>
                  <a:cxn ang="0">
                    <a:pos x="190" y="0"/>
                  </a:cxn>
                </a:cxnLst>
                <a:rect l="0" t="0" r="r" b="b"/>
                <a:pathLst>
                  <a:path w="190" h="256">
                    <a:moveTo>
                      <a:pt x="190" y="0"/>
                    </a:moveTo>
                    <a:cubicBezTo>
                      <a:pt x="190" y="18"/>
                      <a:pt x="190" y="36"/>
                      <a:pt x="190" y="54"/>
                    </a:cubicBezTo>
                    <a:cubicBezTo>
                      <a:pt x="173" y="54"/>
                      <a:pt x="156" y="54"/>
                      <a:pt x="139" y="54"/>
                    </a:cubicBezTo>
                    <a:cubicBezTo>
                      <a:pt x="139" y="121"/>
                      <a:pt x="139" y="189"/>
                      <a:pt x="139" y="256"/>
                    </a:cubicBezTo>
                    <a:cubicBezTo>
                      <a:pt x="110" y="256"/>
                      <a:pt x="80" y="256"/>
                      <a:pt x="51" y="256"/>
                    </a:cubicBezTo>
                    <a:cubicBezTo>
                      <a:pt x="51" y="189"/>
                      <a:pt x="51" y="121"/>
                      <a:pt x="51" y="54"/>
                    </a:cubicBezTo>
                    <a:cubicBezTo>
                      <a:pt x="34" y="54"/>
                      <a:pt x="17" y="54"/>
                      <a:pt x="0" y="54"/>
                    </a:cubicBezTo>
                    <a:cubicBezTo>
                      <a:pt x="0" y="36"/>
                      <a:pt x="0" y="18"/>
                      <a:pt x="0" y="0"/>
                    </a:cubicBezTo>
                    <a:cubicBezTo>
                      <a:pt x="63" y="0"/>
                      <a:pt x="126" y="0"/>
                      <a:pt x="190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35" name="Freeform 271"/>
              <p:cNvSpPr>
                <a:spLocks noEditPoints="1"/>
              </p:cNvSpPr>
              <p:nvPr/>
            </p:nvSpPr>
            <p:spPr bwMode="auto">
              <a:xfrm>
                <a:off x="3680" y="1519"/>
                <a:ext cx="67" cy="203"/>
              </a:xfrm>
              <a:custGeom>
                <a:avLst/>
                <a:gdLst/>
                <a:ahLst/>
                <a:cxnLst>
                  <a:cxn ang="0">
                    <a:pos x="279" y="0"/>
                  </a:cxn>
                  <a:cxn ang="0">
                    <a:pos x="279" y="264"/>
                  </a:cxn>
                  <a:cxn ang="0">
                    <a:pos x="0" y="264"/>
                  </a:cxn>
                  <a:cxn ang="0">
                    <a:pos x="0" y="0"/>
                  </a:cxn>
                  <a:cxn ang="0">
                    <a:pos x="279" y="0"/>
                  </a:cxn>
                  <a:cxn ang="0">
                    <a:pos x="279" y="582"/>
                  </a:cxn>
                  <a:cxn ang="0">
                    <a:pos x="279" y="847"/>
                  </a:cxn>
                  <a:cxn ang="0">
                    <a:pos x="0" y="847"/>
                  </a:cxn>
                  <a:cxn ang="0">
                    <a:pos x="0" y="582"/>
                  </a:cxn>
                  <a:cxn ang="0">
                    <a:pos x="279" y="582"/>
                  </a:cxn>
                </a:cxnLst>
                <a:rect l="0" t="0" r="r" b="b"/>
                <a:pathLst>
                  <a:path w="279" h="847">
                    <a:moveTo>
                      <a:pt x="279" y="0"/>
                    </a:moveTo>
                    <a:cubicBezTo>
                      <a:pt x="279" y="88"/>
                      <a:pt x="279" y="176"/>
                      <a:pt x="279" y="264"/>
                    </a:cubicBezTo>
                    <a:cubicBezTo>
                      <a:pt x="186" y="264"/>
                      <a:pt x="93" y="264"/>
                      <a:pt x="0" y="264"/>
                    </a:cubicBezTo>
                    <a:cubicBezTo>
                      <a:pt x="0" y="176"/>
                      <a:pt x="0" y="88"/>
                      <a:pt x="0" y="0"/>
                    </a:cubicBezTo>
                    <a:cubicBezTo>
                      <a:pt x="93" y="0"/>
                      <a:pt x="186" y="0"/>
                      <a:pt x="279" y="0"/>
                    </a:cubicBezTo>
                    <a:close/>
                    <a:moveTo>
                      <a:pt x="279" y="582"/>
                    </a:moveTo>
                    <a:cubicBezTo>
                      <a:pt x="279" y="670"/>
                      <a:pt x="279" y="758"/>
                      <a:pt x="279" y="847"/>
                    </a:cubicBezTo>
                    <a:cubicBezTo>
                      <a:pt x="186" y="847"/>
                      <a:pt x="93" y="847"/>
                      <a:pt x="0" y="847"/>
                    </a:cubicBezTo>
                    <a:cubicBezTo>
                      <a:pt x="0" y="758"/>
                      <a:pt x="0" y="670"/>
                      <a:pt x="0" y="582"/>
                    </a:cubicBezTo>
                    <a:cubicBezTo>
                      <a:pt x="93" y="582"/>
                      <a:pt x="186" y="582"/>
                      <a:pt x="279" y="582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36" name="Freeform 272"/>
              <p:cNvSpPr>
                <a:spLocks/>
              </p:cNvSpPr>
              <p:nvPr/>
            </p:nvSpPr>
            <p:spPr bwMode="auto">
              <a:xfrm>
                <a:off x="1363" y="1891"/>
                <a:ext cx="150" cy="313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50" y="313"/>
                  </a:cxn>
                  <a:cxn ang="0">
                    <a:pos x="61" y="313"/>
                  </a:cxn>
                  <a:cxn ang="0">
                    <a:pos x="61" y="145"/>
                  </a:cxn>
                  <a:cxn ang="0">
                    <a:pos x="59" y="102"/>
                  </a:cxn>
                  <a:cxn ang="0">
                    <a:pos x="49" y="90"/>
                  </a:cxn>
                  <a:cxn ang="0">
                    <a:pos x="9" y="87"/>
                  </a:cxn>
                  <a:cxn ang="0">
                    <a:pos x="0" y="87"/>
                  </a:cxn>
                  <a:cxn ang="0">
                    <a:pos x="0" y="51"/>
                  </a:cxn>
                  <a:cxn ang="0">
                    <a:pos x="98" y="0"/>
                  </a:cxn>
                  <a:cxn ang="0">
                    <a:pos x="150" y="0"/>
                  </a:cxn>
                </a:cxnLst>
                <a:rect l="0" t="0" r="r" b="b"/>
                <a:pathLst>
                  <a:path w="150" h="313">
                    <a:moveTo>
                      <a:pt x="150" y="0"/>
                    </a:moveTo>
                    <a:cubicBezTo>
                      <a:pt x="150" y="105"/>
                      <a:pt x="150" y="209"/>
                      <a:pt x="150" y="313"/>
                    </a:cubicBezTo>
                    <a:cubicBezTo>
                      <a:pt x="120" y="313"/>
                      <a:pt x="91" y="313"/>
                      <a:pt x="61" y="313"/>
                    </a:cubicBezTo>
                    <a:cubicBezTo>
                      <a:pt x="61" y="257"/>
                      <a:pt x="61" y="201"/>
                      <a:pt x="61" y="145"/>
                    </a:cubicBezTo>
                    <a:cubicBezTo>
                      <a:pt x="61" y="121"/>
                      <a:pt x="61" y="106"/>
                      <a:pt x="59" y="102"/>
                    </a:cubicBezTo>
                    <a:cubicBezTo>
                      <a:pt x="58" y="97"/>
                      <a:pt x="54" y="93"/>
                      <a:pt x="49" y="90"/>
                    </a:cubicBezTo>
                    <a:cubicBezTo>
                      <a:pt x="43" y="88"/>
                      <a:pt x="29" y="87"/>
                      <a:pt x="9" y="87"/>
                    </a:cubicBezTo>
                    <a:cubicBezTo>
                      <a:pt x="6" y="87"/>
                      <a:pt x="3" y="87"/>
                      <a:pt x="0" y="87"/>
                    </a:cubicBezTo>
                    <a:cubicBezTo>
                      <a:pt x="0" y="75"/>
                      <a:pt x="0" y="63"/>
                      <a:pt x="0" y="51"/>
                    </a:cubicBezTo>
                    <a:cubicBezTo>
                      <a:pt x="43" y="42"/>
                      <a:pt x="76" y="26"/>
                      <a:pt x="98" y="0"/>
                    </a:cubicBezTo>
                    <a:cubicBezTo>
                      <a:pt x="115" y="0"/>
                      <a:pt x="132" y="0"/>
                      <a:pt x="150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37" name="Freeform 273"/>
              <p:cNvSpPr>
                <a:spLocks/>
              </p:cNvSpPr>
              <p:nvPr/>
            </p:nvSpPr>
            <p:spPr bwMode="auto">
              <a:xfrm>
                <a:off x="1546" y="1891"/>
                <a:ext cx="212" cy="319"/>
              </a:xfrm>
              <a:custGeom>
                <a:avLst/>
                <a:gdLst/>
                <a:ahLst/>
                <a:cxnLst>
                  <a:cxn ang="0">
                    <a:pos x="195" y="0"/>
                  </a:cxn>
                  <a:cxn ang="0">
                    <a:pos x="195" y="50"/>
                  </a:cxn>
                  <a:cxn ang="0">
                    <a:pos x="85" y="50"/>
                  </a:cxn>
                  <a:cxn ang="0">
                    <a:pos x="85" y="103"/>
                  </a:cxn>
                  <a:cxn ang="0">
                    <a:pos x="138" y="82"/>
                  </a:cxn>
                  <a:cxn ang="0">
                    <a:pos x="193" y="100"/>
                  </a:cxn>
                  <a:cxn ang="0">
                    <a:pos x="212" y="169"/>
                  </a:cxn>
                  <a:cxn ang="0">
                    <a:pos x="212" y="214"/>
                  </a:cxn>
                  <a:cxn ang="0">
                    <a:pos x="208" y="262"/>
                  </a:cxn>
                  <a:cxn ang="0">
                    <a:pos x="193" y="291"/>
                  </a:cxn>
                  <a:cxn ang="0">
                    <a:pos x="160" y="311"/>
                  </a:cxn>
                  <a:cxn ang="0">
                    <a:pos x="108" y="319"/>
                  </a:cxn>
                  <a:cxn ang="0">
                    <a:pos x="48" y="308"/>
                  </a:cxn>
                  <a:cxn ang="0">
                    <a:pos x="11" y="277"/>
                  </a:cxn>
                  <a:cxn ang="0">
                    <a:pos x="0" y="212"/>
                  </a:cxn>
                  <a:cxn ang="0">
                    <a:pos x="0" y="196"/>
                  </a:cxn>
                  <a:cxn ang="0">
                    <a:pos x="88" y="196"/>
                  </a:cxn>
                  <a:cxn ang="0">
                    <a:pos x="88" y="215"/>
                  </a:cxn>
                  <a:cxn ang="0">
                    <a:pos x="91" y="258"/>
                  </a:cxn>
                  <a:cxn ang="0">
                    <a:pos x="108" y="271"/>
                  </a:cxn>
                  <a:cxn ang="0">
                    <a:pos x="118" y="267"/>
                  </a:cxn>
                  <a:cxn ang="0">
                    <a:pos x="123" y="259"/>
                  </a:cxn>
                  <a:cxn ang="0">
                    <a:pos x="123" y="222"/>
                  </a:cxn>
                  <a:cxn ang="0">
                    <a:pos x="123" y="160"/>
                  </a:cxn>
                  <a:cxn ang="0">
                    <a:pos x="119" y="136"/>
                  </a:cxn>
                  <a:cxn ang="0">
                    <a:pos x="105" y="130"/>
                  </a:cxn>
                  <a:cxn ang="0">
                    <a:pos x="95" y="133"/>
                  </a:cxn>
                  <a:cxn ang="0">
                    <a:pos x="90" y="140"/>
                  </a:cxn>
                  <a:cxn ang="0">
                    <a:pos x="88" y="158"/>
                  </a:cxn>
                  <a:cxn ang="0">
                    <a:pos x="1" y="158"/>
                  </a:cxn>
                  <a:cxn ang="0">
                    <a:pos x="5" y="0"/>
                  </a:cxn>
                  <a:cxn ang="0">
                    <a:pos x="195" y="0"/>
                  </a:cxn>
                </a:cxnLst>
                <a:rect l="0" t="0" r="r" b="b"/>
                <a:pathLst>
                  <a:path w="212" h="319">
                    <a:moveTo>
                      <a:pt x="195" y="0"/>
                    </a:moveTo>
                    <a:cubicBezTo>
                      <a:pt x="195" y="17"/>
                      <a:pt x="195" y="34"/>
                      <a:pt x="195" y="50"/>
                    </a:cubicBezTo>
                    <a:cubicBezTo>
                      <a:pt x="158" y="50"/>
                      <a:pt x="121" y="50"/>
                      <a:pt x="85" y="50"/>
                    </a:cubicBezTo>
                    <a:cubicBezTo>
                      <a:pt x="85" y="68"/>
                      <a:pt x="85" y="86"/>
                      <a:pt x="85" y="103"/>
                    </a:cubicBezTo>
                    <a:cubicBezTo>
                      <a:pt x="98" y="89"/>
                      <a:pt x="116" y="82"/>
                      <a:pt x="138" y="82"/>
                    </a:cubicBezTo>
                    <a:cubicBezTo>
                      <a:pt x="162" y="82"/>
                      <a:pt x="181" y="88"/>
                      <a:pt x="193" y="100"/>
                    </a:cubicBezTo>
                    <a:cubicBezTo>
                      <a:pt x="206" y="112"/>
                      <a:pt x="212" y="135"/>
                      <a:pt x="212" y="169"/>
                    </a:cubicBezTo>
                    <a:cubicBezTo>
                      <a:pt x="212" y="184"/>
                      <a:pt x="212" y="199"/>
                      <a:pt x="212" y="214"/>
                    </a:cubicBezTo>
                    <a:cubicBezTo>
                      <a:pt x="212" y="236"/>
                      <a:pt x="211" y="252"/>
                      <a:pt x="208" y="262"/>
                    </a:cubicBezTo>
                    <a:cubicBezTo>
                      <a:pt x="206" y="273"/>
                      <a:pt x="201" y="283"/>
                      <a:pt x="193" y="291"/>
                    </a:cubicBezTo>
                    <a:cubicBezTo>
                      <a:pt x="185" y="300"/>
                      <a:pt x="174" y="307"/>
                      <a:pt x="160" y="311"/>
                    </a:cubicBezTo>
                    <a:cubicBezTo>
                      <a:pt x="146" y="316"/>
                      <a:pt x="129" y="319"/>
                      <a:pt x="108" y="319"/>
                    </a:cubicBezTo>
                    <a:cubicBezTo>
                      <a:pt x="85" y="319"/>
                      <a:pt x="65" y="315"/>
                      <a:pt x="48" y="308"/>
                    </a:cubicBezTo>
                    <a:cubicBezTo>
                      <a:pt x="31" y="301"/>
                      <a:pt x="18" y="291"/>
                      <a:pt x="11" y="277"/>
                    </a:cubicBezTo>
                    <a:cubicBezTo>
                      <a:pt x="4" y="263"/>
                      <a:pt x="0" y="242"/>
                      <a:pt x="0" y="212"/>
                    </a:cubicBezTo>
                    <a:cubicBezTo>
                      <a:pt x="0" y="207"/>
                      <a:pt x="0" y="201"/>
                      <a:pt x="0" y="196"/>
                    </a:cubicBezTo>
                    <a:cubicBezTo>
                      <a:pt x="30" y="196"/>
                      <a:pt x="59" y="196"/>
                      <a:pt x="88" y="196"/>
                    </a:cubicBezTo>
                    <a:cubicBezTo>
                      <a:pt x="88" y="202"/>
                      <a:pt x="88" y="208"/>
                      <a:pt x="88" y="215"/>
                    </a:cubicBezTo>
                    <a:cubicBezTo>
                      <a:pt x="88" y="235"/>
                      <a:pt x="89" y="250"/>
                      <a:pt x="91" y="258"/>
                    </a:cubicBezTo>
                    <a:cubicBezTo>
                      <a:pt x="92" y="266"/>
                      <a:pt x="98" y="271"/>
                      <a:pt x="108" y="271"/>
                    </a:cubicBezTo>
                    <a:cubicBezTo>
                      <a:pt x="112" y="271"/>
                      <a:pt x="115" y="270"/>
                      <a:pt x="118" y="267"/>
                    </a:cubicBezTo>
                    <a:cubicBezTo>
                      <a:pt x="121" y="264"/>
                      <a:pt x="122" y="262"/>
                      <a:pt x="123" y="259"/>
                    </a:cubicBezTo>
                    <a:cubicBezTo>
                      <a:pt x="123" y="256"/>
                      <a:pt x="123" y="244"/>
                      <a:pt x="123" y="222"/>
                    </a:cubicBezTo>
                    <a:cubicBezTo>
                      <a:pt x="123" y="202"/>
                      <a:pt x="123" y="181"/>
                      <a:pt x="123" y="160"/>
                    </a:cubicBezTo>
                    <a:cubicBezTo>
                      <a:pt x="123" y="149"/>
                      <a:pt x="122" y="141"/>
                      <a:pt x="119" y="136"/>
                    </a:cubicBezTo>
                    <a:cubicBezTo>
                      <a:pt x="116" y="132"/>
                      <a:pt x="112" y="130"/>
                      <a:pt x="105" y="130"/>
                    </a:cubicBezTo>
                    <a:cubicBezTo>
                      <a:pt x="101" y="130"/>
                      <a:pt x="98" y="131"/>
                      <a:pt x="95" y="133"/>
                    </a:cubicBezTo>
                    <a:cubicBezTo>
                      <a:pt x="92" y="136"/>
                      <a:pt x="90" y="138"/>
                      <a:pt x="90" y="140"/>
                    </a:cubicBezTo>
                    <a:cubicBezTo>
                      <a:pt x="89" y="143"/>
                      <a:pt x="88" y="149"/>
                      <a:pt x="88" y="158"/>
                    </a:cubicBezTo>
                    <a:cubicBezTo>
                      <a:pt x="59" y="158"/>
                      <a:pt x="30" y="158"/>
                      <a:pt x="1" y="158"/>
                    </a:cubicBezTo>
                    <a:cubicBezTo>
                      <a:pt x="2" y="106"/>
                      <a:pt x="3" y="53"/>
                      <a:pt x="5" y="0"/>
                    </a:cubicBezTo>
                    <a:cubicBezTo>
                      <a:pt x="68" y="0"/>
                      <a:pt x="131" y="0"/>
                      <a:pt x="195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38" name="Freeform 274"/>
              <p:cNvSpPr>
                <a:spLocks noEditPoints="1"/>
              </p:cNvSpPr>
              <p:nvPr/>
            </p:nvSpPr>
            <p:spPr bwMode="auto">
              <a:xfrm>
                <a:off x="1788" y="1885"/>
                <a:ext cx="213" cy="325"/>
              </a:xfrm>
              <a:custGeom>
                <a:avLst/>
                <a:gdLst/>
                <a:ahLst/>
                <a:cxnLst>
                  <a:cxn ang="0">
                    <a:pos x="886" y="372"/>
                  </a:cxn>
                  <a:cxn ang="0">
                    <a:pos x="517" y="372"/>
                  </a:cxn>
                  <a:cxn ang="0">
                    <a:pos x="515" y="257"/>
                  </a:cxn>
                  <a:cxn ang="0">
                    <a:pos x="493" y="218"/>
                  </a:cxn>
                  <a:cxn ang="0">
                    <a:pos x="439" y="201"/>
                  </a:cxn>
                  <a:cxn ang="0">
                    <a:pos x="392" y="217"/>
                  </a:cxn>
                  <a:cxn ang="0">
                    <a:pos x="372" y="256"/>
                  </a:cxn>
                  <a:cxn ang="0">
                    <a:pos x="369" y="353"/>
                  </a:cxn>
                  <a:cxn ang="0">
                    <a:pos x="369" y="561"/>
                  </a:cxn>
                  <a:cxn ang="0">
                    <a:pos x="452" y="482"/>
                  </a:cxn>
                  <a:cxn ang="0">
                    <a:pos x="587" y="456"/>
                  </a:cxn>
                  <a:cxn ang="0">
                    <a:pos x="766" y="504"/>
                  </a:cxn>
                  <a:cxn ang="0">
                    <a:pos x="865" y="620"/>
                  </a:cxn>
                  <a:cxn ang="0">
                    <a:pos x="886" y="802"/>
                  </a:cxn>
                  <a:cxn ang="0">
                    <a:pos x="886" y="906"/>
                  </a:cxn>
                  <a:cxn ang="0">
                    <a:pos x="874" y="1109"/>
                  </a:cxn>
                  <a:cxn ang="0">
                    <a:pos x="811" y="1233"/>
                  </a:cxn>
                  <a:cxn ang="0">
                    <a:pos x="669" y="1321"/>
                  </a:cxn>
                  <a:cxn ang="0">
                    <a:pos x="459" y="1352"/>
                  </a:cxn>
                  <a:cxn ang="0">
                    <a:pos x="215" y="1316"/>
                  </a:cxn>
                  <a:cxn ang="0">
                    <a:pos x="69" y="1211"/>
                  </a:cxn>
                  <a:cxn ang="0">
                    <a:pos x="9" y="1069"/>
                  </a:cxn>
                  <a:cxn ang="0">
                    <a:pos x="0" y="779"/>
                  </a:cxn>
                  <a:cxn ang="0">
                    <a:pos x="0" y="599"/>
                  </a:cxn>
                  <a:cxn ang="0">
                    <a:pos x="8" y="288"/>
                  </a:cxn>
                  <a:cxn ang="0">
                    <a:pos x="71" y="140"/>
                  </a:cxn>
                  <a:cxn ang="0">
                    <a:pos x="224" y="35"/>
                  </a:cxn>
                  <a:cxn ang="0">
                    <a:pos x="445" y="0"/>
                  </a:cxn>
                  <a:cxn ang="0">
                    <a:pos x="700" y="45"/>
                  </a:cxn>
                  <a:cxn ang="0">
                    <a:pos x="843" y="169"/>
                  </a:cxn>
                  <a:cxn ang="0">
                    <a:pos x="886" y="372"/>
                  </a:cxn>
                  <a:cxn ang="0">
                    <a:pos x="517" y="778"/>
                  </a:cxn>
                  <a:cxn ang="0">
                    <a:pos x="499" y="683"/>
                  </a:cxn>
                  <a:cxn ang="0">
                    <a:pos x="443" y="657"/>
                  </a:cxn>
                  <a:cxn ang="0">
                    <a:pos x="387" y="681"/>
                  </a:cxn>
                  <a:cxn ang="0">
                    <a:pos x="369" y="778"/>
                  </a:cxn>
                  <a:cxn ang="0">
                    <a:pos x="369" y="1013"/>
                  </a:cxn>
                  <a:cxn ang="0">
                    <a:pos x="386" y="1126"/>
                  </a:cxn>
                  <a:cxn ang="0">
                    <a:pos x="442" y="1152"/>
                  </a:cxn>
                  <a:cxn ang="0">
                    <a:pos x="491" y="1131"/>
                  </a:cxn>
                  <a:cxn ang="0">
                    <a:pos x="517" y="1021"/>
                  </a:cxn>
                  <a:cxn ang="0">
                    <a:pos x="517" y="778"/>
                  </a:cxn>
                </a:cxnLst>
                <a:rect l="0" t="0" r="r" b="b"/>
                <a:pathLst>
                  <a:path w="886" h="1352">
                    <a:moveTo>
                      <a:pt x="886" y="372"/>
                    </a:moveTo>
                    <a:cubicBezTo>
                      <a:pt x="763" y="372"/>
                      <a:pt x="640" y="372"/>
                      <a:pt x="517" y="372"/>
                    </a:cubicBezTo>
                    <a:cubicBezTo>
                      <a:pt x="517" y="312"/>
                      <a:pt x="516" y="273"/>
                      <a:pt x="515" y="257"/>
                    </a:cubicBezTo>
                    <a:cubicBezTo>
                      <a:pt x="513" y="242"/>
                      <a:pt x="506" y="228"/>
                      <a:pt x="493" y="218"/>
                    </a:cubicBezTo>
                    <a:cubicBezTo>
                      <a:pt x="479" y="207"/>
                      <a:pt x="462" y="201"/>
                      <a:pt x="439" y="201"/>
                    </a:cubicBezTo>
                    <a:cubicBezTo>
                      <a:pt x="420" y="201"/>
                      <a:pt x="404" y="206"/>
                      <a:pt x="392" y="217"/>
                    </a:cubicBezTo>
                    <a:cubicBezTo>
                      <a:pt x="381" y="227"/>
                      <a:pt x="373" y="240"/>
                      <a:pt x="372" y="256"/>
                    </a:cubicBezTo>
                    <a:cubicBezTo>
                      <a:pt x="370" y="272"/>
                      <a:pt x="369" y="304"/>
                      <a:pt x="369" y="353"/>
                    </a:cubicBezTo>
                    <a:cubicBezTo>
                      <a:pt x="369" y="422"/>
                      <a:pt x="369" y="492"/>
                      <a:pt x="369" y="561"/>
                    </a:cubicBezTo>
                    <a:cubicBezTo>
                      <a:pt x="388" y="526"/>
                      <a:pt x="415" y="500"/>
                      <a:pt x="452" y="482"/>
                    </a:cubicBezTo>
                    <a:cubicBezTo>
                      <a:pt x="488" y="465"/>
                      <a:pt x="533" y="456"/>
                      <a:pt x="587" y="456"/>
                    </a:cubicBezTo>
                    <a:cubicBezTo>
                      <a:pt x="655" y="456"/>
                      <a:pt x="714" y="472"/>
                      <a:pt x="766" y="504"/>
                    </a:cubicBezTo>
                    <a:cubicBezTo>
                      <a:pt x="818" y="537"/>
                      <a:pt x="851" y="575"/>
                      <a:pt x="865" y="620"/>
                    </a:cubicBezTo>
                    <a:cubicBezTo>
                      <a:pt x="878" y="665"/>
                      <a:pt x="886" y="726"/>
                      <a:pt x="886" y="802"/>
                    </a:cubicBezTo>
                    <a:cubicBezTo>
                      <a:pt x="886" y="837"/>
                      <a:pt x="886" y="872"/>
                      <a:pt x="886" y="906"/>
                    </a:cubicBezTo>
                    <a:cubicBezTo>
                      <a:pt x="886" y="997"/>
                      <a:pt x="882" y="1065"/>
                      <a:pt x="874" y="1109"/>
                    </a:cubicBezTo>
                    <a:cubicBezTo>
                      <a:pt x="866" y="1154"/>
                      <a:pt x="844" y="1194"/>
                      <a:pt x="811" y="1233"/>
                    </a:cubicBezTo>
                    <a:cubicBezTo>
                      <a:pt x="776" y="1271"/>
                      <a:pt x="728" y="1300"/>
                      <a:pt x="669" y="1321"/>
                    </a:cubicBezTo>
                    <a:cubicBezTo>
                      <a:pt x="609" y="1342"/>
                      <a:pt x="539" y="1352"/>
                      <a:pt x="459" y="1352"/>
                    </a:cubicBezTo>
                    <a:cubicBezTo>
                      <a:pt x="360" y="1352"/>
                      <a:pt x="278" y="1341"/>
                      <a:pt x="215" y="1316"/>
                    </a:cubicBezTo>
                    <a:cubicBezTo>
                      <a:pt x="153" y="1291"/>
                      <a:pt x="103" y="1258"/>
                      <a:pt x="69" y="1211"/>
                    </a:cubicBezTo>
                    <a:cubicBezTo>
                      <a:pt x="35" y="1166"/>
                      <a:pt x="14" y="1119"/>
                      <a:pt x="9" y="1069"/>
                    </a:cubicBezTo>
                    <a:cubicBezTo>
                      <a:pt x="3" y="1020"/>
                      <a:pt x="0" y="923"/>
                      <a:pt x="0" y="779"/>
                    </a:cubicBezTo>
                    <a:cubicBezTo>
                      <a:pt x="0" y="719"/>
                      <a:pt x="0" y="659"/>
                      <a:pt x="0" y="599"/>
                    </a:cubicBezTo>
                    <a:cubicBezTo>
                      <a:pt x="0" y="444"/>
                      <a:pt x="3" y="340"/>
                      <a:pt x="8" y="288"/>
                    </a:cubicBezTo>
                    <a:cubicBezTo>
                      <a:pt x="12" y="236"/>
                      <a:pt x="34" y="187"/>
                      <a:pt x="71" y="140"/>
                    </a:cubicBezTo>
                    <a:cubicBezTo>
                      <a:pt x="108" y="93"/>
                      <a:pt x="159" y="59"/>
                      <a:pt x="224" y="35"/>
                    </a:cubicBezTo>
                    <a:cubicBezTo>
                      <a:pt x="287" y="11"/>
                      <a:pt x="361" y="0"/>
                      <a:pt x="445" y="0"/>
                    </a:cubicBezTo>
                    <a:cubicBezTo>
                      <a:pt x="549" y="0"/>
                      <a:pt x="634" y="15"/>
                      <a:pt x="700" y="45"/>
                    </a:cubicBezTo>
                    <a:cubicBezTo>
                      <a:pt x="767" y="75"/>
                      <a:pt x="815" y="115"/>
                      <a:pt x="843" y="169"/>
                    </a:cubicBezTo>
                    <a:cubicBezTo>
                      <a:pt x="871" y="223"/>
                      <a:pt x="886" y="291"/>
                      <a:pt x="886" y="372"/>
                    </a:cubicBezTo>
                    <a:close/>
                    <a:moveTo>
                      <a:pt x="517" y="778"/>
                    </a:moveTo>
                    <a:cubicBezTo>
                      <a:pt x="517" y="732"/>
                      <a:pt x="511" y="700"/>
                      <a:pt x="499" y="683"/>
                    </a:cubicBezTo>
                    <a:cubicBezTo>
                      <a:pt x="488" y="666"/>
                      <a:pt x="469" y="657"/>
                      <a:pt x="443" y="657"/>
                    </a:cubicBezTo>
                    <a:cubicBezTo>
                      <a:pt x="417" y="657"/>
                      <a:pt x="399" y="665"/>
                      <a:pt x="387" y="681"/>
                    </a:cubicBezTo>
                    <a:cubicBezTo>
                      <a:pt x="375" y="698"/>
                      <a:pt x="369" y="730"/>
                      <a:pt x="369" y="778"/>
                    </a:cubicBezTo>
                    <a:cubicBezTo>
                      <a:pt x="369" y="856"/>
                      <a:pt x="369" y="935"/>
                      <a:pt x="369" y="1013"/>
                    </a:cubicBezTo>
                    <a:cubicBezTo>
                      <a:pt x="369" y="1070"/>
                      <a:pt x="374" y="1108"/>
                      <a:pt x="386" y="1126"/>
                    </a:cubicBezTo>
                    <a:cubicBezTo>
                      <a:pt x="397" y="1143"/>
                      <a:pt x="415" y="1152"/>
                      <a:pt x="442" y="1152"/>
                    </a:cubicBezTo>
                    <a:cubicBezTo>
                      <a:pt x="457" y="1152"/>
                      <a:pt x="474" y="1145"/>
                      <a:pt x="491" y="1131"/>
                    </a:cubicBezTo>
                    <a:cubicBezTo>
                      <a:pt x="508" y="1117"/>
                      <a:pt x="517" y="1081"/>
                      <a:pt x="517" y="1021"/>
                    </a:cubicBezTo>
                    <a:cubicBezTo>
                      <a:pt x="517" y="940"/>
                      <a:pt x="517" y="859"/>
                      <a:pt x="517" y="778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39" name="Freeform 275"/>
              <p:cNvSpPr>
                <a:spLocks/>
              </p:cNvSpPr>
              <p:nvPr/>
            </p:nvSpPr>
            <p:spPr bwMode="auto">
              <a:xfrm>
                <a:off x="2092" y="1948"/>
                <a:ext cx="204" cy="292"/>
              </a:xfrm>
              <a:custGeom>
                <a:avLst/>
                <a:gdLst/>
                <a:ahLst/>
                <a:cxnLst>
                  <a:cxn ang="0">
                    <a:pos x="204" y="0"/>
                  </a:cxn>
                  <a:cxn ang="0">
                    <a:pos x="178" y="185"/>
                  </a:cxn>
                  <a:cxn ang="0">
                    <a:pos x="168" y="245"/>
                  </a:cxn>
                  <a:cxn ang="0">
                    <a:pos x="155" y="271"/>
                  </a:cxn>
                  <a:cxn ang="0">
                    <a:pos x="129" y="287"/>
                  </a:cxn>
                  <a:cxn ang="0">
                    <a:pos x="75" y="292"/>
                  </a:cxn>
                  <a:cxn ang="0">
                    <a:pos x="21" y="292"/>
                  </a:cxn>
                  <a:cxn ang="0">
                    <a:pos x="21" y="251"/>
                  </a:cxn>
                  <a:cxn ang="0">
                    <a:pos x="48" y="249"/>
                  </a:cxn>
                  <a:cxn ang="0">
                    <a:pos x="54" y="241"/>
                  </a:cxn>
                  <a:cxn ang="0">
                    <a:pos x="48" y="214"/>
                  </a:cxn>
                  <a:cxn ang="0">
                    <a:pos x="0" y="0"/>
                  </a:cxn>
                  <a:cxn ang="0">
                    <a:pos x="80" y="0"/>
                  </a:cxn>
                  <a:cxn ang="0">
                    <a:pos x="109" y="173"/>
                  </a:cxn>
                  <a:cxn ang="0">
                    <a:pos x="124" y="0"/>
                  </a:cxn>
                  <a:cxn ang="0">
                    <a:pos x="204" y="0"/>
                  </a:cxn>
                </a:cxnLst>
                <a:rect l="0" t="0" r="r" b="b"/>
                <a:pathLst>
                  <a:path w="204" h="292">
                    <a:moveTo>
                      <a:pt x="204" y="0"/>
                    </a:moveTo>
                    <a:cubicBezTo>
                      <a:pt x="195" y="62"/>
                      <a:pt x="186" y="123"/>
                      <a:pt x="178" y="185"/>
                    </a:cubicBezTo>
                    <a:cubicBezTo>
                      <a:pt x="174" y="214"/>
                      <a:pt x="171" y="234"/>
                      <a:pt x="168" y="245"/>
                    </a:cubicBezTo>
                    <a:cubicBezTo>
                      <a:pt x="165" y="256"/>
                      <a:pt x="161" y="264"/>
                      <a:pt x="155" y="271"/>
                    </a:cubicBezTo>
                    <a:cubicBezTo>
                      <a:pt x="148" y="278"/>
                      <a:pt x="140" y="283"/>
                      <a:pt x="129" y="287"/>
                    </a:cubicBezTo>
                    <a:cubicBezTo>
                      <a:pt x="117" y="290"/>
                      <a:pt x="99" y="292"/>
                      <a:pt x="75" y="292"/>
                    </a:cubicBezTo>
                    <a:cubicBezTo>
                      <a:pt x="57" y="292"/>
                      <a:pt x="39" y="292"/>
                      <a:pt x="21" y="292"/>
                    </a:cubicBezTo>
                    <a:cubicBezTo>
                      <a:pt x="21" y="278"/>
                      <a:pt x="21" y="264"/>
                      <a:pt x="21" y="251"/>
                    </a:cubicBezTo>
                    <a:cubicBezTo>
                      <a:pt x="35" y="251"/>
                      <a:pt x="44" y="250"/>
                      <a:pt x="48" y="249"/>
                    </a:cubicBezTo>
                    <a:cubicBezTo>
                      <a:pt x="52" y="247"/>
                      <a:pt x="54" y="245"/>
                      <a:pt x="54" y="241"/>
                    </a:cubicBezTo>
                    <a:cubicBezTo>
                      <a:pt x="54" y="239"/>
                      <a:pt x="52" y="230"/>
                      <a:pt x="48" y="214"/>
                    </a:cubicBezTo>
                    <a:cubicBezTo>
                      <a:pt x="33" y="142"/>
                      <a:pt x="16" y="71"/>
                      <a:pt x="0" y="0"/>
                    </a:cubicBezTo>
                    <a:cubicBezTo>
                      <a:pt x="27" y="0"/>
                      <a:pt x="54" y="0"/>
                      <a:pt x="80" y="0"/>
                    </a:cubicBezTo>
                    <a:cubicBezTo>
                      <a:pt x="90" y="57"/>
                      <a:pt x="100" y="115"/>
                      <a:pt x="109" y="173"/>
                    </a:cubicBezTo>
                    <a:cubicBezTo>
                      <a:pt x="114" y="115"/>
                      <a:pt x="119" y="57"/>
                      <a:pt x="124" y="0"/>
                    </a:cubicBezTo>
                    <a:cubicBezTo>
                      <a:pt x="150" y="0"/>
                      <a:pt x="177" y="0"/>
                      <a:pt x="204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40" name="Freeform 276"/>
              <p:cNvSpPr>
                <a:spLocks noEditPoints="1"/>
              </p:cNvSpPr>
              <p:nvPr/>
            </p:nvSpPr>
            <p:spPr bwMode="auto">
              <a:xfrm>
                <a:off x="2302" y="1948"/>
                <a:ext cx="267" cy="305"/>
              </a:xfrm>
              <a:custGeom>
                <a:avLst/>
                <a:gdLst/>
                <a:ahLst/>
                <a:cxnLst>
                  <a:cxn ang="0">
                    <a:pos x="1114" y="1272"/>
                  </a:cxn>
                  <a:cxn ang="0">
                    <a:pos x="867" y="1272"/>
                  </a:cxn>
                  <a:cxn ang="0">
                    <a:pos x="867" y="1066"/>
                  </a:cxn>
                  <a:cxn ang="0">
                    <a:pos x="246" y="1066"/>
                  </a:cxn>
                  <a:cxn ang="0">
                    <a:pos x="246" y="1272"/>
                  </a:cxn>
                  <a:cxn ang="0">
                    <a:pos x="0" y="1272"/>
                  </a:cxn>
                  <a:cxn ang="0">
                    <a:pos x="0" y="812"/>
                  </a:cxn>
                  <a:cxn ang="0">
                    <a:pos x="78" y="812"/>
                  </a:cxn>
                  <a:cxn ang="0">
                    <a:pos x="194" y="514"/>
                  </a:cxn>
                  <a:cxn ang="0">
                    <a:pos x="239" y="39"/>
                  </a:cxn>
                  <a:cxn ang="0">
                    <a:pos x="239" y="0"/>
                  </a:cxn>
                  <a:cxn ang="0">
                    <a:pos x="1035" y="0"/>
                  </a:cxn>
                  <a:cxn ang="0">
                    <a:pos x="1035" y="810"/>
                  </a:cxn>
                  <a:cxn ang="0">
                    <a:pos x="1114" y="810"/>
                  </a:cxn>
                  <a:cxn ang="0">
                    <a:pos x="1114" y="1272"/>
                  </a:cxn>
                  <a:cxn ang="0">
                    <a:pos x="669" y="810"/>
                  </a:cxn>
                  <a:cxn ang="0">
                    <a:pos x="669" y="240"/>
                  </a:cxn>
                  <a:cxn ang="0">
                    <a:pos x="573" y="240"/>
                  </a:cxn>
                  <a:cxn ang="0">
                    <a:pos x="573" y="251"/>
                  </a:cxn>
                  <a:cxn ang="0">
                    <a:pos x="464" y="810"/>
                  </a:cxn>
                  <a:cxn ang="0">
                    <a:pos x="669" y="810"/>
                  </a:cxn>
                </a:cxnLst>
                <a:rect l="0" t="0" r="r" b="b"/>
                <a:pathLst>
                  <a:path w="1114" h="1272">
                    <a:moveTo>
                      <a:pt x="1114" y="1272"/>
                    </a:moveTo>
                    <a:cubicBezTo>
                      <a:pt x="1032" y="1272"/>
                      <a:pt x="950" y="1272"/>
                      <a:pt x="867" y="1272"/>
                    </a:cubicBezTo>
                    <a:cubicBezTo>
                      <a:pt x="867" y="1203"/>
                      <a:pt x="867" y="1135"/>
                      <a:pt x="867" y="1066"/>
                    </a:cubicBezTo>
                    <a:cubicBezTo>
                      <a:pt x="660" y="1066"/>
                      <a:pt x="453" y="1066"/>
                      <a:pt x="246" y="1066"/>
                    </a:cubicBezTo>
                    <a:cubicBezTo>
                      <a:pt x="246" y="1135"/>
                      <a:pt x="246" y="1203"/>
                      <a:pt x="246" y="1272"/>
                    </a:cubicBezTo>
                    <a:cubicBezTo>
                      <a:pt x="164" y="1272"/>
                      <a:pt x="82" y="1272"/>
                      <a:pt x="0" y="1272"/>
                    </a:cubicBezTo>
                    <a:cubicBezTo>
                      <a:pt x="0" y="1119"/>
                      <a:pt x="0" y="965"/>
                      <a:pt x="0" y="812"/>
                    </a:cubicBezTo>
                    <a:cubicBezTo>
                      <a:pt x="26" y="812"/>
                      <a:pt x="52" y="812"/>
                      <a:pt x="78" y="812"/>
                    </a:cubicBezTo>
                    <a:cubicBezTo>
                      <a:pt x="124" y="748"/>
                      <a:pt x="165" y="649"/>
                      <a:pt x="194" y="514"/>
                    </a:cubicBezTo>
                    <a:cubicBezTo>
                      <a:pt x="224" y="380"/>
                      <a:pt x="239" y="222"/>
                      <a:pt x="239" y="39"/>
                    </a:cubicBezTo>
                    <a:cubicBezTo>
                      <a:pt x="239" y="26"/>
                      <a:pt x="239" y="13"/>
                      <a:pt x="239" y="0"/>
                    </a:cubicBezTo>
                    <a:cubicBezTo>
                      <a:pt x="505" y="0"/>
                      <a:pt x="770" y="0"/>
                      <a:pt x="1035" y="0"/>
                    </a:cubicBezTo>
                    <a:cubicBezTo>
                      <a:pt x="1035" y="270"/>
                      <a:pt x="1035" y="540"/>
                      <a:pt x="1035" y="810"/>
                    </a:cubicBezTo>
                    <a:cubicBezTo>
                      <a:pt x="1062" y="810"/>
                      <a:pt x="1088" y="810"/>
                      <a:pt x="1114" y="810"/>
                    </a:cubicBezTo>
                    <a:cubicBezTo>
                      <a:pt x="1114" y="964"/>
                      <a:pt x="1114" y="1118"/>
                      <a:pt x="1114" y="1272"/>
                    </a:cubicBezTo>
                    <a:close/>
                    <a:moveTo>
                      <a:pt x="669" y="810"/>
                    </a:moveTo>
                    <a:cubicBezTo>
                      <a:pt x="669" y="620"/>
                      <a:pt x="669" y="430"/>
                      <a:pt x="669" y="240"/>
                    </a:cubicBezTo>
                    <a:cubicBezTo>
                      <a:pt x="637" y="240"/>
                      <a:pt x="605" y="240"/>
                      <a:pt x="573" y="240"/>
                    </a:cubicBezTo>
                    <a:cubicBezTo>
                      <a:pt x="573" y="244"/>
                      <a:pt x="573" y="248"/>
                      <a:pt x="573" y="251"/>
                    </a:cubicBezTo>
                    <a:cubicBezTo>
                      <a:pt x="573" y="450"/>
                      <a:pt x="536" y="635"/>
                      <a:pt x="464" y="810"/>
                    </a:cubicBezTo>
                    <a:cubicBezTo>
                      <a:pt x="532" y="810"/>
                      <a:pt x="601" y="810"/>
                      <a:pt x="669" y="81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41" name="Freeform 277"/>
              <p:cNvSpPr>
                <a:spLocks noEditPoints="1"/>
              </p:cNvSpPr>
              <p:nvPr/>
            </p:nvSpPr>
            <p:spPr bwMode="auto">
              <a:xfrm>
                <a:off x="2587" y="1943"/>
                <a:ext cx="200" cy="265"/>
              </a:xfrm>
              <a:custGeom>
                <a:avLst/>
                <a:gdLst/>
                <a:ahLst/>
                <a:cxnLst>
                  <a:cxn ang="0">
                    <a:pos x="346" y="432"/>
                  </a:cxn>
                  <a:cxn ang="0">
                    <a:pos x="0" y="432"/>
                  </a:cxn>
                  <a:cxn ang="0">
                    <a:pos x="0" y="360"/>
                  </a:cxn>
                  <a:cxn ang="0">
                    <a:pos x="33" y="169"/>
                  </a:cxn>
                  <a:cxn ang="0">
                    <a:pos x="162" y="51"/>
                  </a:cxn>
                  <a:cxn ang="0">
                    <a:pos x="416" y="0"/>
                  </a:cxn>
                  <a:cxn ang="0">
                    <a:pos x="699" y="57"/>
                  </a:cxn>
                  <a:cxn ang="0">
                    <a:pos x="813" y="200"/>
                  </a:cxn>
                  <a:cxn ang="0">
                    <a:pos x="832" y="550"/>
                  </a:cxn>
                  <a:cxn ang="0">
                    <a:pos x="832" y="1085"/>
                  </a:cxn>
                  <a:cxn ang="0">
                    <a:pos x="473" y="1085"/>
                  </a:cxn>
                  <a:cxn ang="0">
                    <a:pos x="473" y="991"/>
                  </a:cxn>
                  <a:cxn ang="0">
                    <a:pos x="386" y="1076"/>
                  </a:cxn>
                  <a:cxn ang="0">
                    <a:pos x="258" y="1105"/>
                  </a:cxn>
                  <a:cxn ang="0">
                    <a:pos x="81" y="1056"/>
                  </a:cxn>
                  <a:cxn ang="0">
                    <a:pos x="0" y="847"/>
                  </a:cxn>
                  <a:cxn ang="0">
                    <a:pos x="0" y="760"/>
                  </a:cxn>
                  <a:cxn ang="0">
                    <a:pos x="43" y="597"/>
                  </a:cxn>
                  <a:cxn ang="0">
                    <a:pos x="256" y="496"/>
                  </a:cxn>
                  <a:cxn ang="0">
                    <a:pos x="450" y="411"/>
                  </a:cxn>
                  <a:cxn ang="0">
                    <a:pos x="463" y="323"/>
                  </a:cxn>
                  <a:cxn ang="0">
                    <a:pos x="449" y="213"/>
                  </a:cxn>
                  <a:cxn ang="0">
                    <a:pos x="402" y="189"/>
                  </a:cxn>
                  <a:cxn ang="0">
                    <a:pos x="355" y="209"/>
                  </a:cxn>
                  <a:cxn ang="0">
                    <a:pos x="346" y="320"/>
                  </a:cxn>
                  <a:cxn ang="0">
                    <a:pos x="346" y="432"/>
                  </a:cxn>
                  <a:cxn ang="0">
                    <a:pos x="463" y="578"/>
                  </a:cxn>
                  <a:cxn ang="0">
                    <a:pos x="361" y="674"/>
                  </a:cxn>
                  <a:cxn ang="0">
                    <a:pos x="346" y="785"/>
                  </a:cxn>
                  <a:cxn ang="0">
                    <a:pos x="359" y="892"/>
                  </a:cxn>
                  <a:cxn ang="0">
                    <a:pos x="407" y="916"/>
                  </a:cxn>
                  <a:cxn ang="0">
                    <a:pos x="453" y="897"/>
                  </a:cxn>
                  <a:cxn ang="0">
                    <a:pos x="463" y="798"/>
                  </a:cxn>
                  <a:cxn ang="0">
                    <a:pos x="463" y="578"/>
                  </a:cxn>
                </a:cxnLst>
                <a:rect l="0" t="0" r="r" b="b"/>
                <a:pathLst>
                  <a:path w="832" h="1105">
                    <a:moveTo>
                      <a:pt x="346" y="432"/>
                    </a:moveTo>
                    <a:cubicBezTo>
                      <a:pt x="230" y="432"/>
                      <a:pt x="115" y="432"/>
                      <a:pt x="0" y="432"/>
                    </a:cubicBezTo>
                    <a:cubicBezTo>
                      <a:pt x="0" y="408"/>
                      <a:pt x="0" y="384"/>
                      <a:pt x="0" y="360"/>
                    </a:cubicBezTo>
                    <a:cubicBezTo>
                      <a:pt x="0" y="278"/>
                      <a:pt x="11" y="214"/>
                      <a:pt x="33" y="169"/>
                    </a:cubicBezTo>
                    <a:cubicBezTo>
                      <a:pt x="53" y="125"/>
                      <a:pt x="98" y="86"/>
                      <a:pt x="162" y="51"/>
                    </a:cubicBezTo>
                    <a:cubicBezTo>
                      <a:pt x="227" y="16"/>
                      <a:pt x="312" y="0"/>
                      <a:pt x="416" y="0"/>
                    </a:cubicBezTo>
                    <a:cubicBezTo>
                      <a:pt x="541" y="0"/>
                      <a:pt x="636" y="18"/>
                      <a:pt x="699" y="57"/>
                    </a:cubicBezTo>
                    <a:cubicBezTo>
                      <a:pt x="761" y="97"/>
                      <a:pt x="800" y="144"/>
                      <a:pt x="813" y="200"/>
                    </a:cubicBezTo>
                    <a:cubicBezTo>
                      <a:pt x="825" y="258"/>
                      <a:pt x="832" y="374"/>
                      <a:pt x="832" y="550"/>
                    </a:cubicBezTo>
                    <a:cubicBezTo>
                      <a:pt x="832" y="728"/>
                      <a:pt x="832" y="907"/>
                      <a:pt x="832" y="1085"/>
                    </a:cubicBezTo>
                    <a:cubicBezTo>
                      <a:pt x="712" y="1085"/>
                      <a:pt x="592" y="1085"/>
                      <a:pt x="473" y="1085"/>
                    </a:cubicBezTo>
                    <a:cubicBezTo>
                      <a:pt x="473" y="1054"/>
                      <a:pt x="473" y="1022"/>
                      <a:pt x="473" y="991"/>
                    </a:cubicBezTo>
                    <a:cubicBezTo>
                      <a:pt x="450" y="1028"/>
                      <a:pt x="422" y="1057"/>
                      <a:pt x="386" y="1076"/>
                    </a:cubicBezTo>
                    <a:cubicBezTo>
                      <a:pt x="351" y="1095"/>
                      <a:pt x="307" y="1105"/>
                      <a:pt x="258" y="1105"/>
                    </a:cubicBezTo>
                    <a:cubicBezTo>
                      <a:pt x="193" y="1105"/>
                      <a:pt x="135" y="1089"/>
                      <a:pt x="81" y="1056"/>
                    </a:cubicBezTo>
                    <a:cubicBezTo>
                      <a:pt x="27" y="1024"/>
                      <a:pt x="0" y="955"/>
                      <a:pt x="0" y="847"/>
                    </a:cubicBezTo>
                    <a:cubicBezTo>
                      <a:pt x="0" y="818"/>
                      <a:pt x="0" y="789"/>
                      <a:pt x="0" y="760"/>
                    </a:cubicBezTo>
                    <a:cubicBezTo>
                      <a:pt x="0" y="680"/>
                      <a:pt x="15" y="626"/>
                      <a:pt x="43" y="597"/>
                    </a:cubicBezTo>
                    <a:cubicBezTo>
                      <a:pt x="71" y="568"/>
                      <a:pt x="142" y="535"/>
                      <a:pt x="256" y="496"/>
                    </a:cubicBezTo>
                    <a:cubicBezTo>
                      <a:pt x="377" y="453"/>
                      <a:pt x="442" y="426"/>
                      <a:pt x="450" y="411"/>
                    </a:cubicBezTo>
                    <a:cubicBezTo>
                      <a:pt x="458" y="396"/>
                      <a:pt x="463" y="367"/>
                      <a:pt x="463" y="323"/>
                    </a:cubicBezTo>
                    <a:cubicBezTo>
                      <a:pt x="463" y="267"/>
                      <a:pt x="458" y="230"/>
                      <a:pt x="449" y="213"/>
                    </a:cubicBezTo>
                    <a:cubicBezTo>
                      <a:pt x="439" y="196"/>
                      <a:pt x="424" y="189"/>
                      <a:pt x="402" y="189"/>
                    </a:cubicBezTo>
                    <a:cubicBezTo>
                      <a:pt x="377" y="189"/>
                      <a:pt x="361" y="196"/>
                      <a:pt x="355" y="209"/>
                    </a:cubicBezTo>
                    <a:cubicBezTo>
                      <a:pt x="349" y="224"/>
                      <a:pt x="346" y="261"/>
                      <a:pt x="346" y="320"/>
                    </a:cubicBezTo>
                    <a:cubicBezTo>
                      <a:pt x="346" y="357"/>
                      <a:pt x="346" y="395"/>
                      <a:pt x="346" y="432"/>
                    </a:cubicBezTo>
                    <a:close/>
                    <a:moveTo>
                      <a:pt x="463" y="578"/>
                    </a:moveTo>
                    <a:cubicBezTo>
                      <a:pt x="404" y="616"/>
                      <a:pt x="369" y="648"/>
                      <a:pt x="361" y="674"/>
                    </a:cubicBezTo>
                    <a:cubicBezTo>
                      <a:pt x="351" y="700"/>
                      <a:pt x="346" y="737"/>
                      <a:pt x="346" y="785"/>
                    </a:cubicBezTo>
                    <a:cubicBezTo>
                      <a:pt x="346" y="840"/>
                      <a:pt x="351" y="875"/>
                      <a:pt x="359" y="892"/>
                    </a:cubicBezTo>
                    <a:cubicBezTo>
                      <a:pt x="367" y="908"/>
                      <a:pt x="382" y="916"/>
                      <a:pt x="407" y="916"/>
                    </a:cubicBezTo>
                    <a:cubicBezTo>
                      <a:pt x="430" y="916"/>
                      <a:pt x="446" y="909"/>
                      <a:pt x="453" y="897"/>
                    </a:cubicBezTo>
                    <a:cubicBezTo>
                      <a:pt x="459" y="884"/>
                      <a:pt x="463" y="851"/>
                      <a:pt x="463" y="798"/>
                    </a:cubicBezTo>
                    <a:cubicBezTo>
                      <a:pt x="463" y="725"/>
                      <a:pt x="463" y="651"/>
                      <a:pt x="463" y="578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42" name="Freeform 278"/>
              <p:cNvSpPr>
                <a:spLocks noEditPoints="1"/>
              </p:cNvSpPr>
              <p:nvPr/>
            </p:nvSpPr>
            <p:spPr bwMode="auto">
              <a:xfrm>
                <a:off x="2817" y="1943"/>
                <a:ext cx="204" cy="297"/>
              </a:xfrm>
              <a:custGeom>
                <a:avLst/>
                <a:gdLst/>
                <a:ahLst/>
                <a:cxnLst>
                  <a:cxn ang="0">
                    <a:pos x="375" y="19"/>
                  </a:cxn>
                  <a:cxn ang="0">
                    <a:pos x="369" y="114"/>
                  </a:cxn>
                  <a:cxn ang="0">
                    <a:pos x="477" y="28"/>
                  </a:cxn>
                  <a:cxn ang="0">
                    <a:pos x="607" y="0"/>
                  </a:cxn>
                  <a:cxn ang="0">
                    <a:pos x="756" y="40"/>
                  </a:cxn>
                  <a:cxn ang="0">
                    <a:pos x="834" y="134"/>
                  </a:cxn>
                  <a:cxn ang="0">
                    <a:pos x="849" y="314"/>
                  </a:cxn>
                  <a:cxn ang="0">
                    <a:pos x="849" y="763"/>
                  </a:cxn>
                  <a:cxn ang="0">
                    <a:pos x="830" y="969"/>
                  </a:cxn>
                  <a:cxn ang="0">
                    <a:pos x="750" y="1068"/>
                  </a:cxn>
                  <a:cxn ang="0">
                    <a:pos x="603" y="1105"/>
                  </a:cxn>
                  <a:cxn ang="0">
                    <a:pos x="476" y="1077"/>
                  </a:cxn>
                  <a:cxn ang="0">
                    <a:pos x="369" y="993"/>
                  </a:cxn>
                  <a:cxn ang="0">
                    <a:pos x="369" y="1237"/>
                  </a:cxn>
                  <a:cxn ang="0">
                    <a:pos x="0" y="1237"/>
                  </a:cxn>
                  <a:cxn ang="0">
                    <a:pos x="0" y="19"/>
                  </a:cxn>
                  <a:cxn ang="0">
                    <a:pos x="375" y="19"/>
                  </a:cxn>
                  <a:cxn ang="0">
                    <a:pos x="480" y="329"/>
                  </a:cxn>
                  <a:cxn ang="0">
                    <a:pos x="472" y="209"/>
                  </a:cxn>
                  <a:cxn ang="0">
                    <a:pos x="426" y="189"/>
                  </a:cxn>
                  <a:cxn ang="0">
                    <a:pos x="380" y="213"/>
                  </a:cxn>
                  <a:cxn ang="0">
                    <a:pos x="369" y="329"/>
                  </a:cxn>
                  <a:cxn ang="0">
                    <a:pos x="369" y="771"/>
                  </a:cxn>
                  <a:cxn ang="0">
                    <a:pos x="380" y="892"/>
                  </a:cxn>
                  <a:cxn ang="0">
                    <a:pos x="427" y="916"/>
                  </a:cxn>
                  <a:cxn ang="0">
                    <a:pos x="472" y="893"/>
                  </a:cxn>
                  <a:cxn ang="0">
                    <a:pos x="480" y="786"/>
                  </a:cxn>
                  <a:cxn ang="0">
                    <a:pos x="480" y="329"/>
                  </a:cxn>
                </a:cxnLst>
                <a:rect l="0" t="0" r="r" b="b"/>
                <a:pathLst>
                  <a:path w="849" h="1237">
                    <a:moveTo>
                      <a:pt x="375" y="19"/>
                    </a:moveTo>
                    <a:cubicBezTo>
                      <a:pt x="373" y="50"/>
                      <a:pt x="371" y="82"/>
                      <a:pt x="369" y="114"/>
                    </a:cubicBezTo>
                    <a:cubicBezTo>
                      <a:pt x="401" y="76"/>
                      <a:pt x="438" y="47"/>
                      <a:pt x="477" y="28"/>
                    </a:cubicBezTo>
                    <a:cubicBezTo>
                      <a:pt x="517" y="9"/>
                      <a:pt x="560" y="0"/>
                      <a:pt x="607" y="0"/>
                    </a:cubicBezTo>
                    <a:cubicBezTo>
                      <a:pt x="665" y="0"/>
                      <a:pt x="714" y="13"/>
                      <a:pt x="756" y="40"/>
                    </a:cubicBezTo>
                    <a:cubicBezTo>
                      <a:pt x="797" y="67"/>
                      <a:pt x="824" y="98"/>
                      <a:pt x="834" y="134"/>
                    </a:cubicBezTo>
                    <a:cubicBezTo>
                      <a:pt x="843" y="169"/>
                      <a:pt x="849" y="230"/>
                      <a:pt x="849" y="314"/>
                    </a:cubicBezTo>
                    <a:cubicBezTo>
                      <a:pt x="849" y="464"/>
                      <a:pt x="849" y="613"/>
                      <a:pt x="849" y="763"/>
                    </a:cubicBezTo>
                    <a:cubicBezTo>
                      <a:pt x="849" y="860"/>
                      <a:pt x="842" y="929"/>
                      <a:pt x="830" y="969"/>
                    </a:cubicBezTo>
                    <a:cubicBezTo>
                      <a:pt x="817" y="1011"/>
                      <a:pt x="790" y="1043"/>
                      <a:pt x="750" y="1068"/>
                    </a:cubicBezTo>
                    <a:cubicBezTo>
                      <a:pt x="709" y="1093"/>
                      <a:pt x="660" y="1105"/>
                      <a:pt x="603" y="1105"/>
                    </a:cubicBezTo>
                    <a:cubicBezTo>
                      <a:pt x="557" y="1105"/>
                      <a:pt x="515" y="1095"/>
                      <a:pt x="476" y="1077"/>
                    </a:cubicBezTo>
                    <a:cubicBezTo>
                      <a:pt x="436" y="1058"/>
                      <a:pt x="400" y="1030"/>
                      <a:pt x="369" y="993"/>
                    </a:cubicBezTo>
                    <a:cubicBezTo>
                      <a:pt x="369" y="1074"/>
                      <a:pt x="369" y="1156"/>
                      <a:pt x="369" y="1237"/>
                    </a:cubicBezTo>
                    <a:cubicBezTo>
                      <a:pt x="246" y="1237"/>
                      <a:pt x="123" y="1237"/>
                      <a:pt x="0" y="1237"/>
                    </a:cubicBezTo>
                    <a:cubicBezTo>
                      <a:pt x="0" y="831"/>
                      <a:pt x="0" y="425"/>
                      <a:pt x="0" y="19"/>
                    </a:cubicBezTo>
                    <a:cubicBezTo>
                      <a:pt x="125" y="19"/>
                      <a:pt x="250" y="19"/>
                      <a:pt x="375" y="19"/>
                    </a:cubicBezTo>
                    <a:close/>
                    <a:moveTo>
                      <a:pt x="480" y="329"/>
                    </a:moveTo>
                    <a:cubicBezTo>
                      <a:pt x="480" y="263"/>
                      <a:pt x="477" y="223"/>
                      <a:pt x="472" y="209"/>
                    </a:cubicBezTo>
                    <a:cubicBezTo>
                      <a:pt x="467" y="196"/>
                      <a:pt x="451" y="189"/>
                      <a:pt x="426" y="189"/>
                    </a:cubicBezTo>
                    <a:cubicBezTo>
                      <a:pt x="402" y="189"/>
                      <a:pt x="386" y="197"/>
                      <a:pt x="380" y="213"/>
                    </a:cubicBezTo>
                    <a:cubicBezTo>
                      <a:pt x="372" y="229"/>
                      <a:pt x="369" y="267"/>
                      <a:pt x="369" y="329"/>
                    </a:cubicBezTo>
                    <a:cubicBezTo>
                      <a:pt x="369" y="476"/>
                      <a:pt x="369" y="624"/>
                      <a:pt x="369" y="771"/>
                    </a:cubicBezTo>
                    <a:cubicBezTo>
                      <a:pt x="369" y="835"/>
                      <a:pt x="372" y="875"/>
                      <a:pt x="380" y="892"/>
                    </a:cubicBezTo>
                    <a:cubicBezTo>
                      <a:pt x="387" y="908"/>
                      <a:pt x="402" y="916"/>
                      <a:pt x="427" y="916"/>
                    </a:cubicBezTo>
                    <a:cubicBezTo>
                      <a:pt x="451" y="916"/>
                      <a:pt x="466" y="909"/>
                      <a:pt x="472" y="893"/>
                    </a:cubicBezTo>
                    <a:cubicBezTo>
                      <a:pt x="477" y="879"/>
                      <a:pt x="480" y="843"/>
                      <a:pt x="480" y="786"/>
                    </a:cubicBezTo>
                    <a:cubicBezTo>
                      <a:pt x="480" y="634"/>
                      <a:pt x="480" y="482"/>
                      <a:pt x="480" y="329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43" name="Freeform 279"/>
              <p:cNvSpPr>
                <a:spLocks noEditPoints="1"/>
              </p:cNvSpPr>
              <p:nvPr/>
            </p:nvSpPr>
            <p:spPr bwMode="auto">
              <a:xfrm>
                <a:off x="3048" y="1943"/>
                <a:ext cx="203" cy="265"/>
              </a:xfrm>
              <a:custGeom>
                <a:avLst/>
                <a:gdLst/>
                <a:ahLst/>
                <a:cxnLst>
                  <a:cxn ang="0">
                    <a:pos x="845" y="393"/>
                  </a:cxn>
                  <a:cxn ang="0">
                    <a:pos x="845" y="655"/>
                  </a:cxn>
                  <a:cxn ang="0">
                    <a:pos x="829" y="865"/>
                  </a:cxn>
                  <a:cxn ang="0">
                    <a:pos x="759" y="991"/>
                  </a:cxn>
                  <a:cxn ang="0">
                    <a:pos x="621" y="1077"/>
                  </a:cxn>
                  <a:cxn ang="0">
                    <a:pos x="426" y="1105"/>
                  </a:cxn>
                  <a:cxn ang="0">
                    <a:pos x="219" y="1080"/>
                  </a:cxn>
                  <a:cxn ang="0">
                    <a:pos x="87" y="1009"/>
                  </a:cxn>
                  <a:cxn ang="0">
                    <a:pos x="20" y="893"/>
                  </a:cxn>
                  <a:cxn ang="0">
                    <a:pos x="0" y="690"/>
                  </a:cxn>
                  <a:cxn ang="0">
                    <a:pos x="0" y="417"/>
                  </a:cxn>
                  <a:cxn ang="0">
                    <a:pos x="36" y="184"/>
                  </a:cxn>
                  <a:cxn ang="0">
                    <a:pos x="168" y="50"/>
                  </a:cxn>
                  <a:cxn ang="0">
                    <a:pos x="411" y="0"/>
                  </a:cxn>
                  <a:cxn ang="0">
                    <a:pos x="624" y="32"/>
                  </a:cxn>
                  <a:cxn ang="0">
                    <a:pos x="761" y="117"/>
                  </a:cxn>
                  <a:cxn ang="0">
                    <a:pos x="828" y="225"/>
                  </a:cxn>
                  <a:cxn ang="0">
                    <a:pos x="845" y="393"/>
                  </a:cxn>
                  <a:cxn ang="0">
                    <a:pos x="476" y="313"/>
                  </a:cxn>
                  <a:cxn ang="0">
                    <a:pos x="466" y="209"/>
                  </a:cxn>
                  <a:cxn ang="0">
                    <a:pos x="424" y="189"/>
                  </a:cxn>
                  <a:cxn ang="0">
                    <a:pos x="380" y="209"/>
                  </a:cxn>
                  <a:cxn ang="0">
                    <a:pos x="369" y="313"/>
                  </a:cxn>
                  <a:cxn ang="0">
                    <a:pos x="369" y="794"/>
                  </a:cxn>
                  <a:cxn ang="0">
                    <a:pos x="380" y="892"/>
                  </a:cxn>
                  <a:cxn ang="0">
                    <a:pos x="423" y="916"/>
                  </a:cxn>
                  <a:cxn ang="0">
                    <a:pos x="466" y="895"/>
                  </a:cxn>
                  <a:cxn ang="0">
                    <a:pos x="476" y="805"/>
                  </a:cxn>
                  <a:cxn ang="0">
                    <a:pos x="476" y="313"/>
                  </a:cxn>
                </a:cxnLst>
                <a:rect l="0" t="0" r="r" b="b"/>
                <a:pathLst>
                  <a:path w="845" h="1105">
                    <a:moveTo>
                      <a:pt x="845" y="393"/>
                    </a:moveTo>
                    <a:cubicBezTo>
                      <a:pt x="845" y="481"/>
                      <a:pt x="845" y="568"/>
                      <a:pt x="845" y="655"/>
                    </a:cubicBezTo>
                    <a:cubicBezTo>
                      <a:pt x="845" y="750"/>
                      <a:pt x="840" y="821"/>
                      <a:pt x="829" y="865"/>
                    </a:cubicBezTo>
                    <a:cubicBezTo>
                      <a:pt x="818" y="910"/>
                      <a:pt x="794" y="952"/>
                      <a:pt x="759" y="991"/>
                    </a:cubicBezTo>
                    <a:cubicBezTo>
                      <a:pt x="723" y="1030"/>
                      <a:pt x="676" y="1058"/>
                      <a:pt x="621" y="1077"/>
                    </a:cubicBezTo>
                    <a:cubicBezTo>
                      <a:pt x="564" y="1095"/>
                      <a:pt x="499" y="1105"/>
                      <a:pt x="426" y="1105"/>
                    </a:cubicBezTo>
                    <a:cubicBezTo>
                      <a:pt x="345" y="1105"/>
                      <a:pt x="275" y="1097"/>
                      <a:pt x="219" y="1080"/>
                    </a:cubicBezTo>
                    <a:cubicBezTo>
                      <a:pt x="162" y="1065"/>
                      <a:pt x="118" y="1041"/>
                      <a:pt x="87" y="1009"/>
                    </a:cubicBezTo>
                    <a:cubicBezTo>
                      <a:pt x="56" y="977"/>
                      <a:pt x="33" y="939"/>
                      <a:pt x="20" y="893"/>
                    </a:cubicBezTo>
                    <a:cubicBezTo>
                      <a:pt x="6" y="848"/>
                      <a:pt x="0" y="781"/>
                      <a:pt x="0" y="690"/>
                    </a:cubicBezTo>
                    <a:cubicBezTo>
                      <a:pt x="0" y="599"/>
                      <a:pt x="0" y="508"/>
                      <a:pt x="0" y="417"/>
                    </a:cubicBezTo>
                    <a:cubicBezTo>
                      <a:pt x="0" y="318"/>
                      <a:pt x="12" y="240"/>
                      <a:pt x="36" y="184"/>
                    </a:cubicBezTo>
                    <a:cubicBezTo>
                      <a:pt x="61" y="129"/>
                      <a:pt x="105" y="85"/>
                      <a:pt x="168" y="50"/>
                    </a:cubicBezTo>
                    <a:cubicBezTo>
                      <a:pt x="230" y="16"/>
                      <a:pt x="312" y="0"/>
                      <a:pt x="411" y="0"/>
                    </a:cubicBezTo>
                    <a:cubicBezTo>
                      <a:pt x="494" y="0"/>
                      <a:pt x="565" y="10"/>
                      <a:pt x="624" y="32"/>
                    </a:cubicBezTo>
                    <a:cubicBezTo>
                      <a:pt x="684" y="54"/>
                      <a:pt x="730" y="82"/>
                      <a:pt x="761" y="117"/>
                    </a:cubicBezTo>
                    <a:cubicBezTo>
                      <a:pt x="793" y="152"/>
                      <a:pt x="817" y="188"/>
                      <a:pt x="828" y="225"/>
                    </a:cubicBezTo>
                    <a:cubicBezTo>
                      <a:pt x="840" y="262"/>
                      <a:pt x="845" y="318"/>
                      <a:pt x="845" y="393"/>
                    </a:cubicBezTo>
                    <a:close/>
                    <a:moveTo>
                      <a:pt x="476" y="313"/>
                    </a:moveTo>
                    <a:cubicBezTo>
                      <a:pt x="476" y="258"/>
                      <a:pt x="473" y="224"/>
                      <a:pt x="466" y="209"/>
                    </a:cubicBezTo>
                    <a:cubicBezTo>
                      <a:pt x="460" y="196"/>
                      <a:pt x="445" y="189"/>
                      <a:pt x="424" y="189"/>
                    </a:cubicBezTo>
                    <a:cubicBezTo>
                      <a:pt x="401" y="189"/>
                      <a:pt x="387" y="196"/>
                      <a:pt x="380" y="209"/>
                    </a:cubicBezTo>
                    <a:cubicBezTo>
                      <a:pt x="372" y="224"/>
                      <a:pt x="369" y="258"/>
                      <a:pt x="369" y="313"/>
                    </a:cubicBezTo>
                    <a:cubicBezTo>
                      <a:pt x="369" y="474"/>
                      <a:pt x="369" y="634"/>
                      <a:pt x="369" y="794"/>
                    </a:cubicBezTo>
                    <a:cubicBezTo>
                      <a:pt x="369" y="845"/>
                      <a:pt x="372" y="877"/>
                      <a:pt x="380" y="892"/>
                    </a:cubicBezTo>
                    <a:cubicBezTo>
                      <a:pt x="387" y="908"/>
                      <a:pt x="401" y="916"/>
                      <a:pt x="423" y="916"/>
                    </a:cubicBezTo>
                    <a:cubicBezTo>
                      <a:pt x="444" y="916"/>
                      <a:pt x="459" y="909"/>
                      <a:pt x="466" y="895"/>
                    </a:cubicBezTo>
                    <a:cubicBezTo>
                      <a:pt x="473" y="881"/>
                      <a:pt x="476" y="851"/>
                      <a:pt x="476" y="805"/>
                    </a:cubicBezTo>
                    <a:cubicBezTo>
                      <a:pt x="476" y="641"/>
                      <a:pt x="476" y="477"/>
                      <a:pt x="476" y="313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44" name="Freeform 280"/>
              <p:cNvSpPr>
                <a:spLocks noEditPoints="1"/>
              </p:cNvSpPr>
              <p:nvPr/>
            </p:nvSpPr>
            <p:spPr bwMode="auto">
              <a:xfrm>
                <a:off x="3280" y="1948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4" y="1007"/>
                  </a:cxn>
                  <a:cxn ang="0">
                    <a:pos x="423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4" y="65"/>
                  </a:cxn>
                  <a:cxn ang="0">
                    <a:pos x="828" y="288"/>
                  </a:cxn>
                  <a:cxn ang="0">
                    <a:pos x="614" y="493"/>
                  </a:cxn>
                  <a:cxn ang="0">
                    <a:pos x="791" y="570"/>
                  </a:cxn>
                  <a:cxn ang="0">
                    <a:pos x="855" y="722"/>
                  </a:cxn>
                  <a:cxn ang="0">
                    <a:pos x="855" y="785"/>
                  </a:cxn>
                  <a:cxn ang="0">
                    <a:pos x="366" y="396"/>
                  </a:cxn>
                  <a:cxn ang="0">
                    <a:pos x="469" y="378"/>
                  </a:cxn>
                  <a:cxn ang="0">
                    <a:pos x="487" y="305"/>
                  </a:cxn>
                  <a:cxn ang="0">
                    <a:pos x="467" y="241"/>
                  </a:cxn>
                  <a:cxn ang="0">
                    <a:pos x="366" y="223"/>
                  </a:cxn>
                  <a:cxn ang="0">
                    <a:pos x="366" y="396"/>
                  </a:cxn>
                  <a:cxn ang="0">
                    <a:pos x="487" y="735"/>
                  </a:cxn>
                  <a:cxn ang="0">
                    <a:pos x="487" y="699"/>
                  </a:cxn>
                  <a:cxn ang="0">
                    <a:pos x="467" y="612"/>
                  </a:cxn>
                  <a:cxn ang="0">
                    <a:pos x="366" y="595"/>
                  </a:cxn>
                  <a:cxn ang="0">
                    <a:pos x="366" y="842"/>
                  </a:cxn>
                  <a:cxn ang="0">
                    <a:pos x="464" y="823"/>
                  </a:cxn>
                  <a:cxn ang="0">
                    <a:pos x="487" y="735"/>
                  </a:cxn>
                </a:cxnLst>
                <a:rect l="0" t="0" r="r" b="b"/>
                <a:pathLst>
                  <a:path w="855" h="1066">
                    <a:moveTo>
                      <a:pt x="855" y="785"/>
                    </a:moveTo>
                    <a:cubicBezTo>
                      <a:pt x="855" y="894"/>
                      <a:pt x="828" y="967"/>
                      <a:pt x="774" y="1007"/>
                    </a:cubicBezTo>
                    <a:cubicBezTo>
                      <a:pt x="721" y="1047"/>
                      <a:pt x="603" y="1066"/>
                      <a:pt x="423" y="1066"/>
                    </a:cubicBezTo>
                    <a:cubicBezTo>
                      <a:pt x="282" y="1066"/>
                      <a:pt x="141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45" y="0"/>
                      <a:pt x="290" y="0"/>
                      <a:pt x="436" y="0"/>
                    </a:cubicBezTo>
                    <a:cubicBezTo>
                      <a:pt x="584" y="0"/>
                      <a:pt x="688" y="21"/>
                      <a:pt x="744" y="65"/>
                    </a:cubicBezTo>
                    <a:cubicBezTo>
                      <a:pt x="800" y="109"/>
                      <a:pt x="828" y="182"/>
                      <a:pt x="828" y="288"/>
                    </a:cubicBezTo>
                    <a:cubicBezTo>
                      <a:pt x="828" y="408"/>
                      <a:pt x="757" y="476"/>
                      <a:pt x="614" y="493"/>
                    </a:cubicBezTo>
                    <a:cubicBezTo>
                      <a:pt x="689" y="504"/>
                      <a:pt x="748" y="529"/>
                      <a:pt x="791" y="570"/>
                    </a:cubicBezTo>
                    <a:cubicBezTo>
                      <a:pt x="833" y="611"/>
                      <a:pt x="855" y="661"/>
                      <a:pt x="855" y="722"/>
                    </a:cubicBezTo>
                    <a:cubicBezTo>
                      <a:pt x="855" y="743"/>
                      <a:pt x="855" y="764"/>
                      <a:pt x="855" y="785"/>
                    </a:cubicBezTo>
                    <a:close/>
                    <a:moveTo>
                      <a:pt x="366" y="396"/>
                    </a:moveTo>
                    <a:cubicBezTo>
                      <a:pt x="422" y="396"/>
                      <a:pt x="457" y="390"/>
                      <a:pt x="469" y="378"/>
                    </a:cubicBezTo>
                    <a:cubicBezTo>
                      <a:pt x="481" y="365"/>
                      <a:pt x="487" y="341"/>
                      <a:pt x="487" y="305"/>
                    </a:cubicBezTo>
                    <a:cubicBezTo>
                      <a:pt x="487" y="274"/>
                      <a:pt x="480" y="253"/>
                      <a:pt x="467" y="241"/>
                    </a:cubicBezTo>
                    <a:cubicBezTo>
                      <a:pt x="453" y="229"/>
                      <a:pt x="419" y="223"/>
                      <a:pt x="366" y="223"/>
                    </a:cubicBezTo>
                    <a:cubicBezTo>
                      <a:pt x="366" y="281"/>
                      <a:pt x="366" y="338"/>
                      <a:pt x="366" y="396"/>
                    </a:cubicBezTo>
                    <a:close/>
                    <a:moveTo>
                      <a:pt x="487" y="735"/>
                    </a:moveTo>
                    <a:cubicBezTo>
                      <a:pt x="487" y="723"/>
                      <a:pt x="487" y="711"/>
                      <a:pt x="487" y="699"/>
                    </a:cubicBezTo>
                    <a:cubicBezTo>
                      <a:pt x="487" y="653"/>
                      <a:pt x="480" y="624"/>
                      <a:pt x="467" y="612"/>
                    </a:cubicBezTo>
                    <a:cubicBezTo>
                      <a:pt x="453" y="601"/>
                      <a:pt x="419" y="595"/>
                      <a:pt x="366" y="595"/>
                    </a:cubicBezTo>
                    <a:cubicBezTo>
                      <a:pt x="366" y="678"/>
                      <a:pt x="366" y="760"/>
                      <a:pt x="366" y="842"/>
                    </a:cubicBezTo>
                    <a:cubicBezTo>
                      <a:pt x="416" y="842"/>
                      <a:pt x="448" y="836"/>
                      <a:pt x="464" y="823"/>
                    </a:cubicBezTo>
                    <a:cubicBezTo>
                      <a:pt x="479" y="811"/>
                      <a:pt x="487" y="781"/>
                      <a:pt x="487" y="735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45" name="Freeform 281"/>
              <p:cNvSpPr>
                <a:spLocks noEditPoints="1"/>
              </p:cNvSpPr>
              <p:nvPr/>
            </p:nvSpPr>
            <p:spPr bwMode="auto">
              <a:xfrm>
                <a:off x="3590" y="1948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5" y="1007"/>
                  </a:cxn>
                  <a:cxn ang="0">
                    <a:pos x="423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5" y="65"/>
                  </a:cxn>
                  <a:cxn ang="0">
                    <a:pos x="829" y="288"/>
                  </a:cxn>
                  <a:cxn ang="0">
                    <a:pos x="615" y="493"/>
                  </a:cxn>
                  <a:cxn ang="0">
                    <a:pos x="791" y="570"/>
                  </a:cxn>
                  <a:cxn ang="0">
                    <a:pos x="855" y="722"/>
                  </a:cxn>
                  <a:cxn ang="0">
                    <a:pos x="855" y="785"/>
                  </a:cxn>
                  <a:cxn ang="0">
                    <a:pos x="367" y="396"/>
                  </a:cxn>
                  <a:cxn ang="0">
                    <a:pos x="470" y="378"/>
                  </a:cxn>
                  <a:cxn ang="0">
                    <a:pos x="488" y="305"/>
                  </a:cxn>
                  <a:cxn ang="0">
                    <a:pos x="467" y="241"/>
                  </a:cxn>
                  <a:cxn ang="0">
                    <a:pos x="367" y="223"/>
                  </a:cxn>
                  <a:cxn ang="0">
                    <a:pos x="367" y="396"/>
                  </a:cxn>
                  <a:cxn ang="0">
                    <a:pos x="488" y="735"/>
                  </a:cxn>
                  <a:cxn ang="0">
                    <a:pos x="488" y="699"/>
                  </a:cxn>
                  <a:cxn ang="0">
                    <a:pos x="467" y="612"/>
                  </a:cxn>
                  <a:cxn ang="0">
                    <a:pos x="367" y="595"/>
                  </a:cxn>
                  <a:cxn ang="0">
                    <a:pos x="367" y="842"/>
                  </a:cxn>
                  <a:cxn ang="0">
                    <a:pos x="464" y="823"/>
                  </a:cxn>
                  <a:cxn ang="0">
                    <a:pos x="488" y="735"/>
                  </a:cxn>
                </a:cxnLst>
                <a:rect l="0" t="0" r="r" b="b"/>
                <a:pathLst>
                  <a:path w="855" h="1066">
                    <a:moveTo>
                      <a:pt x="855" y="785"/>
                    </a:moveTo>
                    <a:cubicBezTo>
                      <a:pt x="855" y="894"/>
                      <a:pt x="828" y="967"/>
                      <a:pt x="775" y="1007"/>
                    </a:cubicBezTo>
                    <a:cubicBezTo>
                      <a:pt x="721" y="1047"/>
                      <a:pt x="603" y="1066"/>
                      <a:pt x="423" y="1066"/>
                    </a:cubicBezTo>
                    <a:cubicBezTo>
                      <a:pt x="282" y="1066"/>
                      <a:pt x="141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46" y="0"/>
                      <a:pt x="291" y="0"/>
                      <a:pt x="436" y="0"/>
                    </a:cubicBezTo>
                    <a:cubicBezTo>
                      <a:pt x="585" y="0"/>
                      <a:pt x="689" y="21"/>
                      <a:pt x="745" y="65"/>
                    </a:cubicBezTo>
                    <a:cubicBezTo>
                      <a:pt x="800" y="109"/>
                      <a:pt x="829" y="182"/>
                      <a:pt x="829" y="288"/>
                    </a:cubicBezTo>
                    <a:cubicBezTo>
                      <a:pt x="829" y="408"/>
                      <a:pt x="757" y="476"/>
                      <a:pt x="615" y="493"/>
                    </a:cubicBezTo>
                    <a:cubicBezTo>
                      <a:pt x="689" y="504"/>
                      <a:pt x="749" y="529"/>
                      <a:pt x="791" y="570"/>
                    </a:cubicBezTo>
                    <a:cubicBezTo>
                      <a:pt x="834" y="611"/>
                      <a:pt x="855" y="661"/>
                      <a:pt x="855" y="722"/>
                    </a:cubicBezTo>
                    <a:cubicBezTo>
                      <a:pt x="855" y="743"/>
                      <a:pt x="855" y="764"/>
                      <a:pt x="855" y="785"/>
                    </a:cubicBezTo>
                    <a:close/>
                    <a:moveTo>
                      <a:pt x="367" y="396"/>
                    </a:moveTo>
                    <a:cubicBezTo>
                      <a:pt x="422" y="396"/>
                      <a:pt x="457" y="390"/>
                      <a:pt x="470" y="378"/>
                    </a:cubicBezTo>
                    <a:cubicBezTo>
                      <a:pt x="482" y="365"/>
                      <a:pt x="488" y="341"/>
                      <a:pt x="488" y="305"/>
                    </a:cubicBezTo>
                    <a:cubicBezTo>
                      <a:pt x="488" y="274"/>
                      <a:pt x="481" y="253"/>
                      <a:pt x="467" y="241"/>
                    </a:cubicBezTo>
                    <a:cubicBezTo>
                      <a:pt x="454" y="229"/>
                      <a:pt x="420" y="223"/>
                      <a:pt x="367" y="223"/>
                    </a:cubicBezTo>
                    <a:cubicBezTo>
                      <a:pt x="367" y="281"/>
                      <a:pt x="367" y="338"/>
                      <a:pt x="367" y="396"/>
                    </a:cubicBezTo>
                    <a:close/>
                    <a:moveTo>
                      <a:pt x="488" y="735"/>
                    </a:moveTo>
                    <a:cubicBezTo>
                      <a:pt x="488" y="723"/>
                      <a:pt x="488" y="711"/>
                      <a:pt x="488" y="699"/>
                    </a:cubicBezTo>
                    <a:cubicBezTo>
                      <a:pt x="488" y="653"/>
                      <a:pt x="481" y="624"/>
                      <a:pt x="467" y="612"/>
                    </a:cubicBezTo>
                    <a:cubicBezTo>
                      <a:pt x="454" y="601"/>
                      <a:pt x="420" y="595"/>
                      <a:pt x="367" y="595"/>
                    </a:cubicBezTo>
                    <a:cubicBezTo>
                      <a:pt x="367" y="678"/>
                      <a:pt x="367" y="760"/>
                      <a:pt x="367" y="842"/>
                    </a:cubicBezTo>
                    <a:cubicBezTo>
                      <a:pt x="416" y="842"/>
                      <a:pt x="449" y="836"/>
                      <a:pt x="464" y="823"/>
                    </a:cubicBezTo>
                    <a:cubicBezTo>
                      <a:pt x="480" y="811"/>
                      <a:pt x="488" y="781"/>
                      <a:pt x="488" y="735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46" name="Freeform 282"/>
              <p:cNvSpPr>
                <a:spLocks/>
              </p:cNvSpPr>
              <p:nvPr/>
            </p:nvSpPr>
            <p:spPr bwMode="auto">
              <a:xfrm>
                <a:off x="3897" y="1943"/>
                <a:ext cx="198" cy="265"/>
              </a:xfrm>
              <a:custGeom>
                <a:avLst/>
                <a:gdLst/>
                <a:ahLst/>
                <a:cxnLst>
                  <a:cxn ang="0">
                    <a:pos x="198" y="101"/>
                  </a:cxn>
                  <a:cxn ang="0">
                    <a:pos x="115" y="101"/>
                  </a:cxn>
                  <a:cxn ang="0">
                    <a:pos x="115" y="72"/>
                  </a:cxn>
                  <a:cxn ang="0">
                    <a:pos x="112" y="51"/>
                  </a:cxn>
                  <a:cxn ang="0">
                    <a:pos x="102" y="46"/>
                  </a:cxn>
                  <a:cxn ang="0">
                    <a:pos x="91" y="50"/>
                  </a:cxn>
                  <a:cxn ang="0">
                    <a:pos x="89" y="72"/>
                  </a:cxn>
                  <a:cxn ang="0">
                    <a:pos x="89" y="193"/>
                  </a:cxn>
                  <a:cxn ang="0">
                    <a:pos x="93" y="213"/>
                  </a:cxn>
                  <a:cxn ang="0">
                    <a:pos x="104" y="220"/>
                  </a:cxn>
                  <a:cxn ang="0">
                    <a:pos x="117" y="213"/>
                  </a:cxn>
                  <a:cxn ang="0">
                    <a:pos x="120" y="186"/>
                  </a:cxn>
                  <a:cxn ang="0">
                    <a:pos x="120" y="156"/>
                  </a:cxn>
                  <a:cxn ang="0">
                    <a:pos x="198" y="156"/>
                  </a:cxn>
                  <a:cxn ang="0">
                    <a:pos x="196" y="201"/>
                  </a:cxn>
                  <a:cxn ang="0">
                    <a:pos x="181" y="233"/>
                  </a:cxn>
                  <a:cxn ang="0">
                    <a:pos x="149" y="257"/>
                  </a:cxn>
                  <a:cxn ang="0">
                    <a:pos x="100" y="265"/>
                  </a:cxn>
                  <a:cxn ang="0">
                    <a:pos x="40" y="254"/>
                  </a:cxn>
                  <a:cxn ang="0">
                    <a:pos x="9" y="222"/>
                  </a:cxn>
                  <a:cxn ang="0">
                    <a:pos x="0" y="165"/>
                  </a:cxn>
                  <a:cxn ang="0">
                    <a:pos x="0" y="92"/>
                  </a:cxn>
                  <a:cxn ang="0">
                    <a:pos x="8" y="43"/>
                  </a:cxn>
                  <a:cxn ang="0">
                    <a:pos x="39" y="13"/>
                  </a:cxn>
                  <a:cxn ang="0">
                    <a:pos x="99" y="0"/>
                  </a:cxn>
                  <a:cxn ang="0">
                    <a:pos x="158" y="13"/>
                  </a:cxn>
                  <a:cxn ang="0">
                    <a:pos x="191" y="46"/>
                  </a:cxn>
                  <a:cxn ang="0">
                    <a:pos x="198" y="101"/>
                  </a:cxn>
                </a:cxnLst>
                <a:rect l="0" t="0" r="r" b="b"/>
                <a:pathLst>
                  <a:path w="198" h="265">
                    <a:moveTo>
                      <a:pt x="198" y="101"/>
                    </a:moveTo>
                    <a:cubicBezTo>
                      <a:pt x="171" y="101"/>
                      <a:pt x="143" y="101"/>
                      <a:pt x="115" y="101"/>
                    </a:cubicBezTo>
                    <a:cubicBezTo>
                      <a:pt x="115" y="91"/>
                      <a:pt x="115" y="82"/>
                      <a:pt x="115" y="72"/>
                    </a:cubicBezTo>
                    <a:cubicBezTo>
                      <a:pt x="115" y="62"/>
                      <a:pt x="114" y="54"/>
                      <a:pt x="112" y="51"/>
                    </a:cubicBezTo>
                    <a:cubicBezTo>
                      <a:pt x="110" y="47"/>
                      <a:pt x="107" y="46"/>
                      <a:pt x="102" y="46"/>
                    </a:cubicBezTo>
                    <a:cubicBezTo>
                      <a:pt x="97" y="46"/>
                      <a:pt x="93" y="47"/>
                      <a:pt x="91" y="50"/>
                    </a:cubicBezTo>
                    <a:cubicBezTo>
                      <a:pt x="90" y="54"/>
                      <a:pt x="89" y="61"/>
                      <a:pt x="89" y="72"/>
                    </a:cubicBezTo>
                    <a:cubicBezTo>
                      <a:pt x="89" y="112"/>
                      <a:pt x="89" y="152"/>
                      <a:pt x="89" y="193"/>
                    </a:cubicBezTo>
                    <a:cubicBezTo>
                      <a:pt x="89" y="202"/>
                      <a:pt x="90" y="209"/>
                      <a:pt x="93" y="213"/>
                    </a:cubicBezTo>
                    <a:cubicBezTo>
                      <a:pt x="95" y="218"/>
                      <a:pt x="99" y="220"/>
                      <a:pt x="104" y="220"/>
                    </a:cubicBezTo>
                    <a:cubicBezTo>
                      <a:pt x="110" y="220"/>
                      <a:pt x="114" y="218"/>
                      <a:pt x="117" y="213"/>
                    </a:cubicBezTo>
                    <a:cubicBezTo>
                      <a:pt x="119" y="208"/>
                      <a:pt x="120" y="199"/>
                      <a:pt x="120" y="186"/>
                    </a:cubicBezTo>
                    <a:cubicBezTo>
                      <a:pt x="120" y="176"/>
                      <a:pt x="120" y="166"/>
                      <a:pt x="120" y="156"/>
                    </a:cubicBezTo>
                    <a:cubicBezTo>
                      <a:pt x="146" y="156"/>
                      <a:pt x="172" y="156"/>
                      <a:pt x="198" y="156"/>
                    </a:cubicBezTo>
                    <a:cubicBezTo>
                      <a:pt x="198" y="176"/>
                      <a:pt x="198" y="191"/>
                      <a:pt x="196" y="201"/>
                    </a:cubicBezTo>
                    <a:cubicBezTo>
                      <a:pt x="195" y="211"/>
                      <a:pt x="189" y="222"/>
                      <a:pt x="181" y="233"/>
                    </a:cubicBezTo>
                    <a:cubicBezTo>
                      <a:pt x="173" y="244"/>
                      <a:pt x="162" y="252"/>
                      <a:pt x="149" y="257"/>
                    </a:cubicBezTo>
                    <a:cubicBezTo>
                      <a:pt x="136" y="263"/>
                      <a:pt x="119" y="265"/>
                      <a:pt x="100" y="265"/>
                    </a:cubicBezTo>
                    <a:cubicBezTo>
                      <a:pt x="75" y="265"/>
                      <a:pt x="55" y="262"/>
                      <a:pt x="40" y="254"/>
                    </a:cubicBezTo>
                    <a:cubicBezTo>
                      <a:pt x="26" y="246"/>
                      <a:pt x="15" y="236"/>
                      <a:pt x="9" y="222"/>
                    </a:cubicBezTo>
                    <a:cubicBezTo>
                      <a:pt x="3" y="209"/>
                      <a:pt x="0" y="190"/>
                      <a:pt x="0" y="165"/>
                    </a:cubicBezTo>
                    <a:cubicBezTo>
                      <a:pt x="0" y="140"/>
                      <a:pt x="0" y="116"/>
                      <a:pt x="0" y="92"/>
                    </a:cubicBezTo>
                    <a:cubicBezTo>
                      <a:pt x="0" y="70"/>
                      <a:pt x="3" y="54"/>
                      <a:pt x="8" y="43"/>
                    </a:cubicBezTo>
                    <a:cubicBezTo>
                      <a:pt x="13" y="32"/>
                      <a:pt x="23" y="22"/>
                      <a:pt x="39" y="13"/>
                    </a:cubicBezTo>
                    <a:cubicBezTo>
                      <a:pt x="56" y="4"/>
                      <a:pt x="75" y="0"/>
                      <a:pt x="99" y="0"/>
                    </a:cubicBezTo>
                    <a:cubicBezTo>
                      <a:pt x="122" y="0"/>
                      <a:pt x="141" y="4"/>
                      <a:pt x="158" y="13"/>
                    </a:cubicBezTo>
                    <a:cubicBezTo>
                      <a:pt x="174" y="22"/>
                      <a:pt x="185" y="33"/>
                      <a:pt x="191" y="46"/>
                    </a:cubicBezTo>
                    <a:cubicBezTo>
                      <a:pt x="196" y="59"/>
                      <a:pt x="198" y="77"/>
                      <a:pt x="198" y="101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47" name="Freeform 283"/>
              <p:cNvSpPr>
                <a:spLocks/>
              </p:cNvSpPr>
              <p:nvPr/>
            </p:nvSpPr>
            <p:spPr bwMode="auto">
              <a:xfrm>
                <a:off x="4103" y="1948"/>
                <a:ext cx="204" cy="292"/>
              </a:xfrm>
              <a:custGeom>
                <a:avLst/>
                <a:gdLst/>
                <a:ahLst/>
                <a:cxnLst>
                  <a:cxn ang="0">
                    <a:pos x="204" y="0"/>
                  </a:cxn>
                  <a:cxn ang="0">
                    <a:pos x="179" y="185"/>
                  </a:cxn>
                  <a:cxn ang="0">
                    <a:pos x="169" y="245"/>
                  </a:cxn>
                  <a:cxn ang="0">
                    <a:pos x="155" y="271"/>
                  </a:cxn>
                  <a:cxn ang="0">
                    <a:pos x="129" y="287"/>
                  </a:cxn>
                  <a:cxn ang="0">
                    <a:pos x="75" y="292"/>
                  </a:cxn>
                  <a:cxn ang="0">
                    <a:pos x="22" y="292"/>
                  </a:cxn>
                  <a:cxn ang="0">
                    <a:pos x="22" y="251"/>
                  </a:cxn>
                  <a:cxn ang="0">
                    <a:pos x="48" y="249"/>
                  </a:cxn>
                  <a:cxn ang="0">
                    <a:pos x="54" y="241"/>
                  </a:cxn>
                  <a:cxn ang="0">
                    <a:pos x="49" y="214"/>
                  </a:cxn>
                  <a:cxn ang="0">
                    <a:pos x="0" y="0"/>
                  </a:cxn>
                  <a:cxn ang="0">
                    <a:pos x="81" y="0"/>
                  </a:cxn>
                  <a:cxn ang="0">
                    <a:pos x="110" y="173"/>
                  </a:cxn>
                  <a:cxn ang="0">
                    <a:pos x="124" y="0"/>
                  </a:cxn>
                  <a:cxn ang="0">
                    <a:pos x="204" y="0"/>
                  </a:cxn>
                </a:cxnLst>
                <a:rect l="0" t="0" r="r" b="b"/>
                <a:pathLst>
                  <a:path w="204" h="292">
                    <a:moveTo>
                      <a:pt x="204" y="0"/>
                    </a:moveTo>
                    <a:cubicBezTo>
                      <a:pt x="196" y="62"/>
                      <a:pt x="187" y="123"/>
                      <a:pt x="179" y="185"/>
                    </a:cubicBezTo>
                    <a:cubicBezTo>
                      <a:pt x="175" y="214"/>
                      <a:pt x="171" y="234"/>
                      <a:pt x="169" y="245"/>
                    </a:cubicBezTo>
                    <a:cubicBezTo>
                      <a:pt x="166" y="256"/>
                      <a:pt x="161" y="264"/>
                      <a:pt x="155" y="271"/>
                    </a:cubicBezTo>
                    <a:cubicBezTo>
                      <a:pt x="149" y="278"/>
                      <a:pt x="140" y="283"/>
                      <a:pt x="129" y="287"/>
                    </a:cubicBezTo>
                    <a:cubicBezTo>
                      <a:pt x="118" y="290"/>
                      <a:pt x="100" y="292"/>
                      <a:pt x="75" y="292"/>
                    </a:cubicBezTo>
                    <a:cubicBezTo>
                      <a:pt x="57" y="292"/>
                      <a:pt x="40" y="292"/>
                      <a:pt x="22" y="292"/>
                    </a:cubicBezTo>
                    <a:cubicBezTo>
                      <a:pt x="22" y="278"/>
                      <a:pt x="22" y="264"/>
                      <a:pt x="22" y="251"/>
                    </a:cubicBezTo>
                    <a:cubicBezTo>
                      <a:pt x="36" y="251"/>
                      <a:pt x="45" y="250"/>
                      <a:pt x="48" y="249"/>
                    </a:cubicBezTo>
                    <a:cubicBezTo>
                      <a:pt x="52" y="247"/>
                      <a:pt x="54" y="245"/>
                      <a:pt x="54" y="241"/>
                    </a:cubicBezTo>
                    <a:cubicBezTo>
                      <a:pt x="54" y="239"/>
                      <a:pt x="52" y="230"/>
                      <a:pt x="49" y="214"/>
                    </a:cubicBezTo>
                    <a:cubicBezTo>
                      <a:pt x="33" y="142"/>
                      <a:pt x="16" y="71"/>
                      <a:pt x="0" y="0"/>
                    </a:cubicBezTo>
                    <a:cubicBezTo>
                      <a:pt x="27" y="0"/>
                      <a:pt x="54" y="0"/>
                      <a:pt x="81" y="0"/>
                    </a:cubicBezTo>
                    <a:cubicBezTo>
                      <a:pt x="90" y="57"/>
                      <a:pt x="100" y="115"/>
                      <a:pt x="110" y="173"/>
                    </a:cubicBezTo>
                    <a:cubicBezTo>
                      <a:pt x="114" y="115"/>
                      <a:pt x="119" y="57"/>
                      <a:pt x="124" y="0"/>
                    </a:cubicBezTo>
                    <a:cubicBezTo>
                      <a:pt x="151" y="0"/>
                      <a:pt x="177" y="0"/>
                      <a:pt x="204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48" name="Freeform 284"/>
              <p:cNvSpPr>
                <a:spLocks/>
              </p:cNvSpPr>
              <p:nvPr/>
            </p:nvSpPr>
            <p:spPr bwMode="auto">
              <a:xfrm>
                <a:off x="4309" y="1948"/>
                <a:ext cx="189" cy="256"/>
              </a:xfrm>
              <a:custGeom>
                <a:avLst/>
                <a:gdLst/>
                <a:ahLst/>
                <a:cxnLst>
                  <a:cxn ang="0">
                    <a:pos x="189" y="0"/>
                  </a:cxn>
                  <a:cxn ang="0">
                    <a:pos x="189" y="53"/>
                  </a:cxn>
                  <a:cxn ang="0">
                    <a:pos x="139" y="53"/>
                  </a:cxn>
                  <a:cxn ang="0">
                    <a:pos x="139" y="256"/>
                  </a:cxn>
                  <a:cxn ang="0">
                    <a:pos x="50" y="256"/>
                  </a:cxn>
                  <a:cxn ang="0">
                    <a:pos x="50" y="53"/>
                  </a:cxn>
                  <a:cxn ang="0">
                    <a:pos x="0" y="53"/>
                  </a:cxn>
                  <a:cxn ang="0">
                    <a:pos x="0" y="0"/>
                  </a:cxn>
                  <a:cxn ang="0">
                    <a:pos x="189" y="0"/>
                  </a:cxn>
                </a:cxnLst>
                <a:rect l="0" t="0" r="r" b="b"/>
                <a:pathLst>
                  <a:path w="189" h="256">
                    <a:moveTo>
                      <a:pt x="189" y="0"/>
                    </a:moveTo>
                    <a:cubicBezTo>
                      <a:pt x="189" y="18"/>
                      <a:pt x="189" y="36"/>
                      <a:pt x="189" y="53"/>
                    </a:cubicBezTo>
                    <a:cubicBezTo>
                      <a:pt x="173" y="53"/>
                      <a:pt x="156" y="53"/>
                      <a:pt x="139" y="53"/>
                    </a:cubicBezTo>
                    <a:cubicBezTo>
                      <a:pt x="139" y="121"/>
                      <a:pt x="139" y="188"/>
                      <a:pt x="139" y="256"/>
                    </a:cubicBezTo>
                    <a:cubicBezTo>
                      <a:pt x="109" y="256"/>
                      <a:pt x="80" y="256"/>
                      <a:pt x="50" y="256"/>
                    </a:cubicBezTo>
                    <a:cubicBezTo>
                      <a:pt x="50" y="188"/>
                      <a:pt x="50" y="121"/>
                      <a:pt x="50" y="53"/>
                    </a:cubicBezTo>
                    <a:cubicBezTo>
                      <a:pt x="33" y="53"/>
                      <a:pt x="17" y="53"/>
                      <a:pt x="0" y="53"/>
                    </a:cubicBezTo>
                    <a:cubicBezTo>
                      <a:pt x="0" y="36"/>
                      <a:pt x="0" y="18"/>
                      <a:pt x="0" y="0"/>
                    </a:cubicBezTo>
                    <a:cubicBezTo>
                      <a:pt x="63" y="0"/>
                      <a:pt x="126" y="0"/>
                      <a:pt x="189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49" name="Freeform 285"/>
              <p:cNvSpPr>
                <a:spLocks/>
              </p:cNvSpPr>
              <p:nvPr/>
            </p:nvSpPr>
            <p:spPr bwMode="auto">
              <a:xfrm>
                <a:off x="4516" y="1948"/>
                <a:ext cx="211" cy="256"/>
              </a:xfrm>
              <a:custGeom>
                <a:avLst/>
                <a:gdLst/>
                <a:ahLst/>
                <a:cxnLst>
                  <a:cxn ang="0">
                    <a:pos x="87" y="0"/>
                  </a:cxn>
                  <a:cxn ang="0">
                    <a:pos x="87" y="99"/>
                  </a:cxn>
                  <a:cxn ang="0">
                    <a:pos x="115" y="73"/>
                  </a:cxn>
                  <a:cxn ang="0">
                    <a:pos x="115" y="30"/>
                  </a:cxn>
                  <a:cxn ang="0">
                    <a:pos x="125" y="0"/>
                  </a:cxn>
                  <a:cxn ang="0">
                    <a:pos x="211" y="0"/>
                  </a:cxn>
                  <a:cxn ang="0">
                    <a:pos x="201" y="37"/>
                  </a:cxn>
                  <a:cxn ang="0">
                    <a:pos x="201" y="73"/>
                  </a:cxn>
                  <a:cxn ang="0">
                    <a:pos x="183" y="104"/>
                  </a:cxn>
                  <a:cxn ang="0">
                    <a:pos x="157" y="117"/>
                  </a:cxn>
                  <a:cxn ang="0">
                    <a:pos x="127" y="123"/>
                  </a:cxn>
                  <a:cxn ang="0">
                    <a:pos x="156" y="129"/>
                  </a:cxn>
                  <a:cxn ang="0">
                    <a:pos x="201" y="174"/>
                  </a:cxn>
                  <a:cxn ang="0">
                    <a:pos x="201" y="218"/>
                  </a:cxn>
                  <a:cxn ang="0">
                    <a:pos x="211" y="256"/>
                  </a:cxn>
                  <a:cxn ang="0">
                    <a:pos x="126" y="256"/>
                  </a:cxn>
                  <a:cxn ang="0">
                    <a:pos x="116" y="226"/>
                  </a:cxn>
                  <a:cxn ang="0">
                    <a:pos x="116" y="172"/>
                  </a:cxn>
                  <a:cxn ang="0">
                    <a:pos x="87" y="145"/>
                  </a:cxn>
                  <a:cxn ang="0">
                    <a:pos x="87" y="256"/>
                  </a:cxn>
                  <a:cxn ang="0">
                    <a:pos x="0" y="256"/>
                  </a:cxn>
                  <a:cxn ang="0">
                    <a:pos x="0" y="0"/>
                  </a:cxn>
                  <a:cxn ang="0">
                    <a:pos x="87" y="0"/>
                  </a:cxn>
                </a:cxnLst>
                <a:rect l="0" t="0" r="r" b="b"/>
                <a:pathLst>
                  <a:path w="211" h="256">
                    <a:moveTo>
                      <a:pt x="87" y="0"/>
                    </a:moveTo>
                    <a:cubicBezTo>
                      <a:pt x="87" y="33"/>
                      <a:pt x="87" y="66"/>
                      <a:pt x="87" y="99"/>
                    </a:cubicBezTo>
                    <a:cubicBezTo>
                      <a:pt x="106" y="99"/>
                      <a:pt x="115" y="91"/>
                      <a:pt x="115" y="73"/>
                    </a:cubicBezTo>
                    <a:cubicBezTo>
                      <a:pt x="115" y="59"/>
                      <a:pt x="115" y="44"/>
                      <a:pt x="115" y="30"/>
                    </a:cubicBezTo>
                    <a:cubicBezTo>
                      <a:pt x="115" y="13"/>
                      <a:pt x="119" y="2"/>
                      <a:pt x="125" y="0"/>
                    </a:cubicBezTo>
                    <a:cubicBezTo>
                      <a:pt x="154" y="0"/>
                      <a:pt x="182" y="0"/>
                      <a:pt x="211" y="0"/>
                    </a:cubicBezTo>
                    <a:cubicBezTo>
                      <a:pt x="204" y="8"/>
                      <a:pt x="201" y="21"/>
                      <a:pt x="201" y="37"/>
                    </a:cubicBezTo>
                    <a:cubicBezTo>
                      <a:pt x="201" y="49"/>
                      <a:pt x="201" y="61"/>
                      <a:pt x="201" y="73"/>
                    </a:cubicBezTo>
                    <a:cubicBezTo>
                      <a:pt x="201" y="85"/>
                      <a:pt x="195" y="95"/>
                      <a:pt x="183" y="104"/>
                    </a:cubicBezTo>
                    <a:cubicBezTo>
                      <a:pt x="179" y="107"/>
                      <a:pt x="170" y="111"/>
                      <a:pt x="157" y="117"/>
                    </a:cubicBezTo>
                    <a:cubicBezTo>
                      <a:pt x="148" y="121"/>
                      <a:pt x="138" y="122"/>
                      <a:pt x="127" y="123"/>
                    </a:cubicBezTo>
                    <a:cubicBezTo>
                      <a:pt x="132" y="123"/>
                      <a:pt x="142" y="126"/>
                      <a:pt x="156" y="129"/>
                    </a:cubicBezTo>
                    <a:cubicBezTo>
                      <a:pt x="186" y="138"/>
                      <a:pt x="201" y="152"/>
                      <a:pt x="201" y="174"/>
                    </a:cubicBezTo>
                    <a:cubicBezTo>
                      <a:pt x="201" y="188"/>
                      <a:pt x="201" y="204"/>
                      <a:pt x="201" y="218"/>
                    </a:cubicBezTo>
                    <a:cubicBezTo>
                      <a:pt x="201" y="235"/>
                      <a:pt x="205" y="247"/>
                      <a:pt x="211" y="256"/>
                    </a:cubicBezTo>
                    <a:cubicBezTo>
                      <a:pt x="183" y="256"/>
                      <a:pt x="154" y="256"/>
                      <a:pt x="126" y="256"/>
                    </a:cubicBezTo>
                    <a:cubicBezTo>
                      <a:pt x="119" y="248"/>
                      <a:pt x="116" y="238"/>
                      <a:pt x="116" y="226"/>
                    </a:cubicBezTo>
                    <a:cubicBezTo>
                      <a:pt x="116" y="208"/>
                      <a:pt x="116" y="190"/>
                      <a:pt x="116" y="172"/>
                    </a:cubicBezTo>
                    <a:cubicBezTo>
                      <a:pt x="116" y="154"/>
                      <a:pt x="106" y="145"/>
                      <a:pt x="87" y="145"/>
                    </a:cubicBezTo>
                    <a:cubicBezTo>
                      <a:pt x="87" y="182"/>
                      <a:pt x="87" y="219"/>
                      <a:pt x="87" y="256"/>
                    </a:cubicBezTo>
                    <a:cubicBezTo>
                      <a:pt x="58" y="256"/>
                      <a:pt x="29" y="256"/>
                      <a:pt x="0" y="256"/>
                    </a:cubicBezTo>
                    <a:cubicBezTo>
                      <a:pt x="0" y="170"/>
                      <a:pt x="0" y="85"/>
                      <a:pt x="0" y="0"/>
                    </a:cubicBezTo>
                    <a:cubicBezTo>
                      <a:pt x="29" y="0"/>
                      <a:pt x="58" y="0"/>
                      <a:pt x="87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50" name="Freeform 286"/>
              <p:cNvSpPr>
                <a:spLocks/>
              </p:cNvSpPr>
              <p:nvPr/>
            </p:nvSpPr>
            <p:spPr bwMode="auto">
              <a:xfrm>
                <a:off x="4746" y="1948"/>
                <a:ext cx="219" cy="256"/>
              </a:xfrm>
              <a:custGeom>
                <a:avLst/>
                <a:gdLst/>
                <a:ahLst/>
                <a:cxnLst>
                  <a:cxn ang="0">
                    <a:pos x="219" y="256"/>
                  </a:cxn>
                  <a:cxn ang="0">
                    <a:pos x="142" y="256"/>
                  </a:cxn>
                  <a:cxn ang="0">
                    <a:pos x="142" y="117"/>
                  </a:cxn>
                  <a:cxn ang="0">
                    <a:pos x="80" y="256"/>
                  </a:cxn>
                  <a:cxn ang="0">
                    <a:pos x="0" y="256"/>
                  </a:cxn>
                  <a:cxn ang="0">
                    <a:pos x="0" y="0"/>
                  </a:cxn>
                  <a:cxn ang="0">
                    <a:pos x="77" y="0"/>
                  </a:cxn>
                  <a:cxn ang="0">
                    <a:pos x="77" y="137"/>
                  </a:cxn>
                  <a:cxn ang="0">
                    <a:pos x="137" y="0"/>
                  </a:cxn>
                  <a:cxn ang="0">
                    <a:pos x="219" y="0"/>
                  </a:cxn>
                  <a:cxn ang="0">
                    <a:pos x="219" y="256"/>
                  </a:cxn>
                </a:cxnLst>
                <a:rect l="0" t="0" r="r" b="b"/>
                <a:pathLst>
                  <a:path w="219" h="256">
                    <a:moveTo>
                      <a:pt x="219" y="256"/>
                    </a:moveTo>
                    <a:cubicBezTo>
                      <a:pt x="193" y="256"/>
                      <a:pt x="168" y="256"/>
                      <a:pt x="142" y="256"/>
                    </a:cubicBezTo>
                    <a:cubicBezTo>
                      <a:pt x="142" y="210"/>
                      <a:pt x="142" y="163"/>
                      <a:pt x="142" y="117"/>
                    </a:cubicBezTo>
                    <a:cubicBezTo>
                      <a:pt x="122" y="164"/>
                      <a:pt x="100" y="210"/>
                      <a:pt x="80" y="256"/>
                    </a:cubicBezTo>
                    <a:cubicBezTo>
                      <a:pt x="53" y="256"/>
                      <a:pt x="26" y="256"/>
                      <a:pt x="0" y="256"/>
                    </a:cubicBezTo>
                    <a:cubicBezTo>
                      <a:pt x="0" y="170"/>
                      <a:pt x="0" y="85"/>
                      <a:pt x="0" y="0"/>
                    </a:cubicBezTo>
                    <a:cubicBezTo>
                      <a:pt x="25" y="0"/>
                      <a:pt x="51" y="0"/>
                      <a:pt x="77" y="0"/>
                    </a:cubicBezTo>
                    <a:cubicBezTo>
                      <a:pt x="77" y="45"/>
                      <a:pt x="77" y="91"/>
                      <a:pt x="77" y="137"/>
                    </a:cubicBezTo>
                    <a:cubicBezTo>
                      <a:pt x="97" y="91"/>
                      <a:pt x="117" y="46"/>
                      <a:pt x="137" y="0"/>
                    </a:cubicBezTo>
                    <a:cubicBezTo>
                      <a:pt x="164" y="0"/>
                      <a:pt x="192" y="0"/>
                      <a:pt x="219" y="0"/>
                    </a:cubicBezTo>
                    <a:cubicBezTo>
                      <a:pt x="219" y="85"/>
                      <a:pt x="219" y="170"/>
                      <a:pt x="219" y="256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51" name="Freeform 287"/>
              <p:cNvSpPr>
                <a:spLocks noEditPoints="1"/>
              </p:cNvSpPr>
              <p:nvPr/>
            </p:nvSpPr>
            <p:spPr bwMode="auto">
              <a:xfrm>
                <a:off x="1306" y="2429"/>
                <a:ext cx="268" cy="306"/>
              </a:xfrm>
              <a:custGeom>
                <a:avLst/>
                <a:gdLst/>
                <a:ahLst/>
                <a:cxnLst>
                  <a:cxn ang="0">
                    <a:pos x="1115" y="1272"/>
                  </a:cxn>
                  <a:cxn ang="0">
                    <a:pos x="868" y="1272"/>
                  </a:cxn>
                  <a:cxn ang="0">
                    <a:pos x="868" y="1067"/>
                  </a:cxn>
                  <a:cxn ang="0">
                    <a:pos x="247" y="1067"/>
                  </a:cxn>
                  <a:cxn ang="0">
                    <a:pos x="247" y="1272"/>
                  </a:cxn>
                  <a:cxn ang="0">
                    <a:pos x="0" y="1272"/>
                  </a:cxn>
                  <a:cxn ang="0">
                    <a:pos x="0" y="812"/>
                  </a:cxn>
                  <a:cxn ang="0">
                    <a:pos x="79" y="812"/>
                  </a:cxn>
                  <a:cxn ang="0">
                    <a:pos x="195" y="515"/>
                  </a:cxn>
                  <a:cxn ang="0">
                    <a:pos x="240" y="40"/>
                  </a:cxn>
                  <a:cxn ang="0">
                    <a:pos x="240" y="0"/>
                  </a:cxn>
                  <a:cxn ang="0">
                    <a:pos x="1036" y="0"/>
                  </a:cxn>
                  <a:cxn ang="0">
                    <a:pos x="1036" y="810"/>
                  </a:cxn>
                  <a:cxn ang="0">
                    <a:pos x="1115" y="810"/>
                  </a:cxn>
                  <a:cxn ang="0">
                    <a:pos x="1115" y="1272"/>
                  </a:cxn>
                  <a:cxn ang="0">
                    <a:pos x="670" y="810"/>
                  </a:cxn>
                  <a:cxn ang="0">
                    <a:pos x="670" y="241"/>
                  </a:cxn>
                  <a:cxn ang="0">
                    <a:pos x="574" y="241"/>
                  </a:cxn>
                  <a:cxn ang="0">
                    <a:pos x="574" y="252"/>
                  </a:cxn>
                  <a:cxn ang="0">
                    <a:pos x="464" y="810"/>
                  </a:cxn>
                  <a:cxn ang="0">
                    <a:pos x="670" y="810"/>
                  </a:cxn>
                </a:cxnLst>
                <a:rect l="0" t="0" r="r" b="b"/>
                <a:pathLst>
                  <a:path w="1115" h="1272">
                    <a:moveTo>
                      <a:pt x="1115" y="1272"/>
                    </a:moveTo>
                    <a:cubicBezTo>
                      <a:pt x="1032" y="1272"/>
                      <a:pt x="950" y="1272"/>
                      <a:pt x="868" y="1272"/>
                    </a:cubicBezTo>
                    <a:cubicBezTo>
                      <a:pt x="868" y="1204"/>
                      <a:pt x="868" y="1135"/>
                      <a:pt x="868" y="1067"/>
                    </a:cubicBezTo>
                    <a:cubicBezTo>
                      <a:pt x="661" y="1067"/>
                      <a:pt x="454" y="1067"/>
                      <a:pt x="247" y="1067"/>
                    </a:cubicBezTo>
                    <a:cubicBezTo>
                      <a:pt x="247" y="1135"/>
                      <a:pt x="247" y="1204"/>
                      <a:pt x="247" y="1272"/>
                    </a:cubicBezTo>
                    <a:cubicBezTo>
                      <a:pt x="165" y="1272"/>
                      <a:pt x="83" y="1272"/>
                      <a:pt x="0" y="1272"/>
                    </a:cubicBezTo>
                    <a:cubicBezTo>
                      <a:pt x="0" y="1119"/>
                      <a:pt x="0" y="965"/>
                      <a:pt x="0" y="812"/>
                    </a:cubicBezTo>
                    <a:cubicBezTo>
                      <a:pt x="27" y="812"/>
                      <a:pt x="53" y="812"/>
                      <a:pt x="79" y="812"/>
                    </a:cubicBezTo>
                    <a:cubicBezTo>
                      <a:pt x="125" y="748"/>
                      <a:pt x="165" y="649"/>
                      <a:pt x="195" y="515"/>
                    </a:cubicBezTo>
                    <a:cubicBezTo>
                      <a:pt x="224" y="380"/>
                      <a:pt x="240" y="222"/>
                      <a:pt x="240" y="40"/>
                    </a:cubicBezTo>
                    <a:cubicBezTo>
                      <a:pt x="240" y="27"/>
                      <a:pt x="240" y="13"/>
                      <a:pt x="240" y="0"/>
                    </a:cubicBezTo>
                    <a:cubicBezTo>
                      <a:pt x="505" y="0"/>
                      <a:pt x="770" y="0"/>
                      <a:pt x="1036" y="0"/>
                    </a:cubicBezTo>
                    <a:cubicBezTo>
                      <a:pt x="1036" y="270"/>
                      <a:pt x="1036" y="540"/>
                      <a:pt x="1036" y="810"/>
                    </a:cubicBezTo>
                    <a:cubicBezTo>
                      <a:pt x="1062" y="810"/>
                      <a:pt x="1088" y="810"/>
                      <a:pt x="1115" y="810"/>
                    </a:cubicBezTo>
                    <a:cubicBezTo>
                      <a:pt x="1115" y="964"/>
                      <a:pt x="1115" y="1119"/>
                      <a:pt x="1115" y="1272"/>
                    </a:cubicBezTo>
                    <a:close/>
                    <a:moveTo>
                      <a:pt x="670" y="810"/>
                    </a:moveTo>
                    <a:cubicBezTo>
                      <a:pt x="670" y="620"/>
                      <a:pt x="670" y="430"/>
                      <a:pt x="670" y="241"/>
                    </a:cubicBezTo>
                    <a:cubicBezTo>
                      <a:pt x="638" y="241"/>
                      <a:pt x="606" y="241"/>
                      <a:pt x="574" y="241"/>
                    </a:cubicBezTo>
                    <a:cubicBezTo>
                      <a:pt x="574" y="244"/>
                      <a:pt x="574" y="248"/>
                      <a:pt x="574" y="252"/>
                    </a:cubicBezTo>
                    <a:cubicBezTo>
                      <a:pt x="574" y="450"/>
                      <a:pt x="536" y="635"/>
                      <a:pt x="464" y="810"/>
                    </a:cubicBezTo>
                    <a:cubicBezTo>
                      <a:pt x="533" y="810"/>
                      <a:pt x="601" y="810"/>
                      <a:pt x="670" y="81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52" name="Freeform 288"/>
              <p:cNvSpPr>
                <a:spLocks noEditPoints="1"/>
              </p:cNvSpPr>
              <p:nvPr/>
            </p:nvSpPr>
            <p:spPr bwMode="auto">
              <a:xfrm>
                <a:off x="1593" y="2425"/>
                <a:ext cx="203" cy="265"/>
              </a:xfrm>
              <a:custGeom>
                <a:avLst/>
                <a:gdLst/>
                <a:ahLst/>
                <a:cxnLst>
                  <a:cxn ang="0">
                    <a:pos x="847" y="571"/>
                  </a:cxn>
                  <a:cxn ang="0">
                    <a:pos x="369" y="571"/>
                  </a:cxn>
                  <a:cxn ang="0">
                    <a:pos x="369" y="802"/>
                  </a:cxn>
                  <a:cxn ang="0">
                    <a:pos x="381" y="895"/>
                  </a:cxn>
                  <a:cxn ang="0">
                    <a:pos x="426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1"/>
                  </a:cxn>
                  <a:cxn ang="0">
                    <a:pos x="847" y="641"/>
                  </a:cxn>
                  <a:cxn ang="0">
                    <a:pos x="847" y="719"/>
                  </a:cxn>
                  <a:cxn ang="0">
                    <a:pos x="833" y="871"/>
                  </a:cxn>
                  <a:cxn ang="0">
                    <a:pos x="766" y="984"/>
                  </a:cxn>
                  <a:cxn ang="0">
                    <a:pos x="635" y="1075"/>
                  </a:cxn>
                  <a:cxn ang="0">
                    <a:pos x="434" y="1105"/>
                  </a:cxn>
                  <a:cxn ang="0">
                    <a:pos x="227" y="1075"/>
                  </a:cxn>
                  <a:cxn ang="0">
                    <a:pos x="88" y="993"/>
                  </a:cxn>
                  <a:cxn ang="0">
                    <a:pos x="19" y="879"/>
                  </a:cxn>
                  <a:cxn ang="0">
                    <a:pos x="0" y="699"/>
                  </a:cxn>
                  <a:cxn ang="0">
                    <a:pos x="0" y="387"/>
                  </a:cxn>
                  <a:cxn ang="0">
                    <a:pos x="43" y="166"/>
                  </a:cxn>
                  <a:cxn ang="0">
                    <a:pos x="183" y="43"/>
                  </a:cxn>
                  <a:cxn ang="0">
                    <a:pos x="408" y="0"/>
                  </a:cxn>
                  <a:cxn ang="0">
                    <a:pos x="665" y="52"/>
                  </a:cxn>
                  <a:cxn ang="0">
                    <a:pos x="806" y="189"/>
                  </a:cxn>
                  <a:cxn ang="0">
                    <a:pos x="847" y="430"/>
                  </a:cxn>
                  <a:cxn ang="0">
                    <a:pos x="847" y="571"/>
                  </a:cxn>
                  <a:cxn ang="0">
                    <a:pos x="477" y="398"/>
                  </a:cxn>
                  <a:cxn ang="0">
                    <a:pos x="477" y="320"/>
                  </a:cxn>
                  <a:cxn ang="0">
                    <a:pos x="467" y="213"/>
                  </a:cxn>
                  <a:cxn ang="0">
                    <a:pos x="425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7" y="398"/>
                  </a:cxn>
                </a:cxnLst>
                <a:rect l="0" t="0" r="r" b="b"/>
                <a:pathLst>
                  <a:path w="847" h="1105">
                    <a:moveTo>
                      <a:pt x="847" y="571"/>
                    </a:moveTo>
                    <a:cubicBezTo>
                      <a:pt x="687" y="571"/>
                      <a:pt x="528" y="571"/>
                      <a:pt x="369" y="571"/>
                    </a:cubicBezTo>
                    <a:cubicBezTo>
                      <a:pt x="369" y="648"/>
                      <a:pt x="369" y="725"/>
                      <a:pt x="369" y="802"/>
                    </a:cubicBezTo>
                    <a:cubicBezTo>
                      <a:pt x="369" y="850"/>
                      <a:pt x="373" y="881"/>
                      <a:pt x="381" y="895"/>
                    </a:cubicBezTo>
                    <a:cubicBezTo>
                      <a:pt x="389" y="909"/>
                      <a:pt x="404" y="916"/>
                      <a:pt x="426" y="916"/>
                    </a:cubicBezTo>
                    <a:cubicBezTo>
                      <a:pt x="455" y="916"/>
                      <a:pt x="473" y="907"/>
                      <a:pt x="483" y="888"/>
                    </a:cubicBezTo>
                    <a:cubicBezTo>
                      <a:pt x="492" y="870"/>
                      <a:pt x="497" y="834"/>
                      <a:pt x="497" y="781"/>
                    </a:cubicBezTo>
                    <a:cubicBezTo>
                      <a:pt x="497" y="734"/>
                      <a:pt x="497" y="687"/>
                      <a:pt x="497" y="641"/>
                    </a:cubicBezTo>
                    <a:cubicBezTo>
                      <a:pt x="613" y="641"/>
                      <a:pt x="730" y="641"/>
                      <a:pt x="847" y="641"/>
                    </a:cubicBezTo>
                    <a:cubicBezTo>
                      <a:pt x="847" y="667"/>
                      <a:pt x="847" y="693"/>
                      <a:pt x="847" y="719"/>
                    </a:cubicBezTo>
                    <a:cubicBezTo>
                      <a:pt x="847" y="785"/>
                      <a:pt x="842" y="836"/>
                      <a:pt x="833" y="871"/>
                    </a:cubicBezTo>
                    <a:cubicBezTo>
                      <a:pt x="823" y="907"/>
                      <a:pt x="801" y="944"/>
                      <a:pt x="766" y="984"/>
                    </a:cubicBezTo>
                    <a:cubicBezTo>
                      <a:pt x="732" y="1025"/>
                      <a:pt x="688" y="1054"/>
                      <a:pt x="635" y="1075"/>
                    </a:cubicBezTo>
                    <a:cubicBezTo>
                      <a:pt x="581" y="1095"/>
                      <a:pt x="514" y="1105"/>
                      <a:pt x="434" y="1105"/>
                    </a:cubicBezTo>
                    <a:cubicBezTo>
                      <a:pt x="356" y="1105"/>
                      <a:pt x="287" y="1096"/>
                      <a:pt x="227" y="1075"/>
                    </a:cubicBezTo>
                    <a:cubicBezTo>
                      <a:pt x="168" y="1055"/>
                      <a:pt x="121" y="1028"/>
                      <a:pt x="88" y="993"/>
                    </a:cubicBezTo>
                    <a:cubicBezTo>
                      <a:pt x="55" y="959"/>
                      <a:pt x="32" y="921"/>
                      <a:pt x="19" y="879"/>
                    </a:cubicBezTo>
                    <a:cubicBezTo>
                      <a:pt x="7" y="838"/>
                      <a:pt x="0" y="778"/>
                      <a:pt x="0" y="699"/>
                    </a:cubicBezTo>
                    <a:cubicBezTo>
                      <a:pt x="0" y="595"/>
                      <a:pt x="0" y="491"/>
                      <a:pt x="0" y="387"/>
                    </a:cubicBezTo>
                    <a:cubicBezTo>
                      <a:pt x="0" y="294"/>
                      <a:pt x="15" y="220"/>
                      <a:pt x="43" y="166"/>
                    </a:cubicBezTo>
                    <a:cubicBezTo>
                      <a:pt x="71" y="112"/>
                      <a:pt x="119" y="72"/>
                      <a:pt x="183" y="43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1" y="0"/>
                      <a:pt x="597" y="16"/>
                      <a:pt x="665" y="52"/>
                    </a:cubicBezTo>
                    <a:cubicBezTo>
                      <a:pt x="731" y="86"/>
                      <a:pt x="779" y="132"/>
                      <a:pt x="806" y="189"/>
                    </a:cubicBezTo>
                    <a:cubicBezTo>
                      <a:pt x="832" y="246"/>
                      <a:pt x="847" y="326"/>
                      <a:pt x="847" y="430"/>
                    </a:cubicBezTo>
                    <a:cubicBezTo>
                      <a:pt x="847" y="477"/>
                      <a:pt x="847" y="524"/>
                      <a:pt x="847" y="571"/>
                    </a:cubicBezTo>
                    <a:close/>
                    <a:moveTo>
                      <a:pt x="477" y="398"/>
                    </a:moveTo>
                    <a:cubicBezTo>
                      <a:pt x="477" y="372"/>
                      <a:pt x="477" y="346"/>
                      <a:pt x="477" y="320"/>
                    </a:cubicBezTo>
                    <a:cubicBezTo>
                      <a:pt x="477" y="265"/>
                      <a:pt x="473" y="229"/>
                      <a:pt x="467" y="213"/>
                    </a:cubicBezTo>
                    <a:cubicBezTo>
                      <a:pt x="460" y="197"/>
                      <a:pt x="447" y="189"/>
                      <a:pt x="425" y="189"/>
                    </a:cubicBezTo>
                    <a:cubicBezTo>
                      <a:pt x="400" y="189"/>
                      <a:pt x="384" y="195"/>
                      <a:pt x="378" y="209"/>
                    </a:cubicBezTo>
                    <a:cubicBezTo>
                      <a:pt x="372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7" y="398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53" name="Freeform 289"/>
              <p:cNvSpPr>
                <a:spLocks/>
              </p:cNvSpPr>
              <p:nvPr/>
            </p:nvSpPr>
            <p:spPr bwMode="auto">
              <a:xfrm>
                <a:off x="1811" y="2429"/>
                <a:ext cx="237" cy="257"/>
              </a:xfrm>
              <a:custGeom>
                <a:avLst/>
                <a:gdLst/>
                <a:ahLst/>
                <a:cxnLst>
                  <a:cxn ang="0">
                    <a:pos x="149" y="257"/>
                  </a:cxn>
                  <a:cxn ang="0">
                    <a:pos x="149" y="54"/>
                  </a:cxn>
                  <a:cxn ang="0">
                    <a:pos x="117" y="54"/>
                  </a:cxn>
                  <a:cxn ang="0">
                    <a:pos x="117" y="183"/>
                  </a:cxn>
                  <a:cxn ang="0">
                    <a:pos x="108" y="234"/>
                  </a:cxn>
                  <a:cxn ang="0">
                    <a:pos x="79" y="253"/>
                  </a:cxn>
                  <a:cxn ang="0">
                    <a:pos x="14" y="257"/>
                  </a:cxn>
                  <a:cxn ang="0">
                    <a:pos x="0" y="257"/>
                  </a:cxn>
                  <a:cxn ang="0">
                    <a:pos x="0" y="215"/>
                  </a:cxn>
                  <a:cxn ang="0">
                    <a:pos x="23" y="211"/>
                  </a:cxn>
                  <a:cxn ang="0">
                    <a:pos x="29" y="186"/>
                  </a:cxn>
                  <a:cxn ang="0">
                    <a:pos x="29" y="0"/>
                  </a:cxn>
                  <a:cxn ang="0">
                    <a:pos x="237" y="0"/>
                  </a:cxn>
                  <a:cxn ang="0">
                    <a:pos x="237" y="257"/>
                  </a:cxn>
                  <a:cxn ang="0">
                    <a:pos x="149" y="257"/>
                  </a:cxn>
                </a:cxnLst>
                <a:rect l="0" t="0" r="r" b="b"/>
                <a:pathLst>
                  <a:path w="237" h="257">
                    <a:moveTo>
                      <a:pt x="149" y="257"/>
                    </a:moveTo>
                    <a:cubicBezTo>
                      <a:pt x="149" y="189"/>
                      <a:pt x="149" y="122"/>
                      <a:pt x="149" y="54"/>
                    </a:cubicBezTo>
                    <a:cubicBezTo>
                      <a:pt x="138" y="54"/>
                      <a:pt x="128" y="54"/>
                      <a:pt x="117" y="54"/>
                    </a:cubicBezTo>
                    <a:cubicBezTo>
                      <a:pt x="117" y="97"/>
                      <a:pt x="117" y="140"/>
                      <a:pt x="117" y="183"/>
                    </a:cubicBezTo>
                    <a:cubicBezTo>
                      <a:pt x="117" y="207"/>
                      <a:pt x="114" y="224"/>
                      <a:pt x="108" y="234"/>
                    </a:cubicBezTo>
                    <a:cubicBezTo>
                      <a:pt x="102" y="244"/>
                      <a:pt x="92" y="250"/>
                      <a:pt x="79" y="253"/>
                    </a:cubicBezTo>
                    <a:cubicBezTo>
                      <a:pt x="66" y="255"/>
                      <a:pt x="44" y="257"/>
                      <a:pt x="14" y="257"/>
                    </a:cubicBezTo>
                    <a:cubicBezTo>
                      <a:pt x="9" y="257"/>
                      <a:pt x="5" y="257"/>
                      <a:pt x="0" y="257"/>
                    </a:cubicBezTo>
                    <a:cubicBezTo>
                      <a:pt x="0" y="243"/>
                      <a:pt x="0" y="228"/>
                      <a:pt x="0" y="215"/>
                    </a:cubicBezTo>
                    <a:cubicBezTo>
                      <a:pt x="11" y="215"/>
                      <a:pt x="19" y="213"/>
                      <a:pt x="23" y="211"/>
                    </a:cubicBezTo>
                    <a:cubicBezTo>
                      <a:pt x="27" y="209"/>
                      <a:pt x="29" y="200"/>
                      <a:pt x="29" y="186"/>
                    </a:cubicBezTo>
                    <a:cubicBezTo>
                      <a:pt x="29" y="124"/>
                      <a:pt x="29" y="62"/>
                      <a:pt x="29" y="0"/>
                    </a:cubicBezTo>
                    <a:cubicBezTo>
                      <a:pt x="98" y="0"/>
                      <a:pt x="167" y="0"/>
                      <a:pt x="237" y="0"/>
                    </a:cubicBezTo>
                    <a:cubicBezTo>
                      <a:pt x="237" y="86"/>
                      <a:pt x="237" y="171"/>
                      <a:pt x="237" y="257"/>
                    </a:cubicBezTo>
                    <a:cubicBezTo>
                      <a:pt x="207" y="257"/>
                      <a:pt x="178" y="257"/>
                      <a:pt x="149" y="257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54" name="Freeform 290"/>
              <p:cNvSpPr>
                <a:spLocks noEditPoints="1"/>
              </p:cNvSpPr>
              <p:nvPr/>
            </p:nvSpPr>
            <p:spPr bwMode="auto">
              <a:xfrm>
                <a:off x="2073" y="2425"/>
                <a:ext cx="200" cy="265"/>
              </a:xfrm>
              <a:custGeom>
                <a:avLst/>
                <a:gdLst/>
                <a:ahLst/>
                <a:cxnLst>
                  <a:cxn ang="0">
                    <a:pos x="346" y="432"/>
                  </a:cxn>
                  <a:cxn ang="0">
                    <a:pos x="0" y="432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3" y="52"/>
                  </a:cxn>
                  <a:cxn ang="0">
                    <a:pos x="417" y="0"/>
                  </a:cxn>
                  <a:cxn ang="0">
                    <a:pos x="699" y="58"/>
                  </a:cxn>
                  <a:cxn ang="0">
                    <a:pos x="813" y="201"/>
                  </a:cxn>
                  <a:cxn ang="0">
                    <a:pos x="832" y="550"/>
                  </a:cxn>
                  <a:cxn ang="0">
                    <a:pos x="832" y="1086"/>
                  </a:cxn>
                  <a:cxn ang="0">
                    <a:pos x="473" y="1086"/>
                  </a:cxn>
                  <a:cxn ang="0">
                    <a:pos x="473" y="991"/>
                  </a:cxn>
                  <a:cxn ang="0">
                    <a:pos x="386" y="1076"/>
                  </a:cxn>
                  <a:cxn ang="0">
                    <a:pos x="259" y="1105"/>
                  </a:cxn>
                  <a:cxn ang="0">
                    <a:pos x="81" y="1057"/>
                  </a:cxn>
                  <a:cxn ang="0">
                    <a:pos x="0" y="848"/>
                  </a:cxn>
                  <a:cxn ang="0">
                    <a:pos x="0" y="760"/>
                  </a:cxn>
                  <a:cxn ang="0">
                    <a:pos x="43" y="597"/>
                  </a:cxn>
                  <a:cxn ang="0">
                    <a:pos x="256" y="496"/>
                  </a:cxn>
                  <a:cxn ang="0">
                    <a:pos x="450" y="411"/>
                  </a:cxn>
                  <a:cxn ang="0">
                    <a:pos x="463" y="323"/>
                  </a:cxn>
                  <a:cxn ang="0">
                    <a:pos x="449" y="214"/>
                  </a:cxn>
                  <a:cxn ang="0">
                    <a:pos x="402" y="189"/>
                  </a:cxn>
                  <a:cxn ang="0">
                    <a:pos x="355" y="210"/>
                  </a:cxn>
                  <a:cxn ang="0">
                    <a:pos x="346" y="321"/>
                  </a:cxn>
                  <a:cxn ang="0">
                    <a:pos x="346" y="432"/>
                  </a:cxn>
                  <a:cxn ang="0">
                    <a:pos x="463" y="579"/>
                  </a:cxn>
                  <a:cxn ang="0">
                    <a:pos x="361" y="674"/>
                  </a:cxn>
                  <a:cxn ang="0">
                    <a:pos x="346" y="785"/>
                  </a:cxn>
                  <a:cxn ang="0">
                    <a:pos x="359" y="892"/>
                  </a:cxn>
                  <a:cxn ang="0">
                    <a:pos x="407" y="916"/>
                  </a:cxn>
                  <a:cxn ang="0">
                    <a:pos x="453" y="897"/>
                  </a:cxn>
                  <a:cxn ang="0">
                    <a:pos x="463" y="798"/>
                  </a:cxn>
                  <a:cxn ang="0">
                    <a:pos x="463" y="579"/>
                  </a:cxn>
                </a:cxnLst>
                <a:rect l="0" t="0" r="r" b="b"/>
                <a:pathLst>
                  <a:path w="832" h="1105">
                    <a:moveTo>
                      <a:pt x="346" y="432"/>
                    </a:moveTo>
                    <a:cubicBezTo>
                      <a:pt x="231" y="432"/>
                      <a:pt x="115" y="432"/>
                      <a:pt x="0" y="432"/>
                    </a:cubicBezTo>
                    <a:cubicBezTo>
                      <a:pt x="0" y="408"/>
                      <a:pt x="0" y="385"/>
                      <a:pt x="0" y="361"/>
                    </a:cubicBezTo>
                    <a:cubicBezTo>
                      <a:pt x="0" y="278"/>
                      <a:pt x="12" y="215"/>
                      <a:pt x="33" y="170"/>
                    </a:cubicBezTo>
                    <a:cubicBezTo>
                      <a:pt x="54" y="125"/>
                      <a:pt x="98" y="86"/>
                      <a:pt x="163" y="52"/>
                    </a:cubicBezTo>
                    <a:cubicBezTo>
                      <a:pt x="227" y="16"/>
                      <a:pt x="312" y="0"/>
                      <a:pt x="417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1" y="98"/>
                      <a:pt x="800" y="145"/>
                      <a:pt x="813" y="201"/>
                    </a:cubicBezTo>
                    <a:cubicBezTo>
                      <a:pt x="825" y="258"/>
                      <a:pt x="832" y="375"/>
                      <a:pt x="832" y="550"/>
                    </a:cubicBezTo>
                    <a:cubicBezTo>
                      <a:pt x="832" y="729"/>
                      <a:pt x="832" y="907"/>
                      <a:pt x="832" y="1086"/>
                    </a:cubicBezTo>
                    <a:cubicBezTo>
                      <a:pt x="712" y="1086"/>
                      <a:pt x="593" y="1086"/>
                      <a:pt x="473" y="1086"/>
                    </a:cubicBezTo>
                    <a:cubicBezTo>
                      <a:pt x="473" y="1054"/>
                      <a:pt x="473" y="1022"/>
                      <a:pt x="473" y="991"/>
                    </a:cubicBezTo>
                    <a:cubicBezTo>
                      <a:pt x="451" y="1029"/>
                      <a:pt x="422" y="1057"/>
                      <a:pt x="386" y="1076"/>
                    </a:cubicBezTo>
                    <a:cubicBezTo>
                      <a:pt x="351" y="1096"/>
                      <a:pt x="308" y="1105"/>
                      <a:pt x="259" y="1105"/>
                    </a:cubicBezTo>
                    <a:cubicBezTo>
                      <a:pt x="194" y="1105"/>
                      <a:pt x="135" y="1089"/>
                      <a:pt x="81" y="1057"/>
                    </a:cubicBezTo>
                    <a:cubicBezTo>
                      <a:pt x="28" y="1025"/>
                      <a:pt x="0" y="956"/>
                      <a:pt x="0" y="848"/>
                    </a:cubicBezTo>
                    <a:cubicBezTo>
                      <a:pt x="0" y="819"/>
                      <a:pt x="0" y="789"/>
                      <a:pt x="0" y="760"/>
                    </a:cubicBezTo>
                    <a:cubicBezTo>
                      <a:pt x="0" y="681"/>
                      <a:pt x="15" y="626"/>
                      <a:pt x="43" y="597"/>
                    </a:cubicBezTo>
                    <a:cubicBezTo>
                      <a:pt x="71" y="568"/>
                      <a:pt x="143" y="535"/>
                      <a:pt x="256" y="496"/>
                    </a:cubicBezTo>
                    <a:cubicBezTo>
                      <a:pt x="377" y="453"/>
                      <a:pt x="442" y="426"/>
                      <a:pt x="450" y="411"/>
                    </a:cubicBezTo>
                    <a:cubicBezTo>
                      <a:pt x="459" y="397"/>
                      <a:pt x="463" y="367"/>
                      <a:pt x="463" y="323"/>
                    </a:cubicBezTo>
                    <a:cubicBezTo>
                      <a:pt x="463" y="268"/>
                      <a:pt x="459" y="231"/>
                      <a:pt x="449" y="214"/>
                    </a:cubicBezTo>
                    <a:cubicBezTo>
                      <a:pt x="440" y="197"/>
                      <a:pt x="424" y="189"/>
                      <a:pt x="402" y="189"/>
                    </a:cubicBezTo>
                    <a:cubicBezTo>
                      <a:pt x="377" y="189"/>
                      <a:pt x="362" y="196"/>
                      <a:pt x="355" y="210"/>
                    </a:cubicBezTo>
                    <a:cubicBezTo>
                      <a:pt x="349" y="224"/>
                      <a:pt x="346" y="261"/>
                      <a:pt x="346" y="321"/>
                    </a:cubicBezTo>
                    <a:cubicBezTo>
                      <a:pt x="346" y="358"/>
                      <a:pt x="346" y="395"/>
                      <a:pt x="346" y="432"/>
                    </a:cubicBezTo>
                    <a:close/>
                    <a:moveTo>
                      <a:pt x="463" y="579"/>
                    </a:moveTo>
                    <a:cubicBezTo>
                      <a:pt x="404" y="617"/>
                      <a:pt x="370" y="649"/>
                      <a:pt x="361" y="674"/>
                    </a:cubicBezTo>
                    <a:cubicBezTo>
                      <a:pt x="351" y="700"/>
                      <a:pt x="346" y="737"/>
                      <a:pt x="346" y="785"/>
                    </a:cubicBezTo>
                    <a:cubicBezTo>
                      <a:pt x="346" y="841"/>
                      <a:pt x="351" y="876"/>
                      <a:pt x="359" y="892"/>
                    </a:cubicBezTo>
                    <a:cubicBezTo>
                      <a:pt x="367" y="908"/>
                      <a:pt x="383" y="916"/>
                      <a:pt x="407" y="916"/>
                    </a:cubicBezTo>
                    <a:cubicBezTo>
                      <a:pt x="430" y="916"/>
                      <a:pt x="446" y="910"/>
                      <a:pt x="453" y="897"/>
                    </a:cubicBezTo>
                    <a:cubicBezTo>
                      <a:pt x="460" y="885"/>
                      <a:pt x="463" y="852"/>
                      <a:pt x="463" y="798"/>
                    </a:cubicBezTo>
                    <a:cubicBezTo>
                      <a:pt x="463" y="725"/>
                      <a:pt x="463" y="652"/>
                      <a:pt x="463" y="579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55" name="Freeform 291"/>
              <p:cNvSpPr>
                <a:spLocks noEditPoints="1"/>
              </p:cNvSpPr>
              <p:nvPr/>
            </p:nvSpPr>
            <p:spPr bwMode="auto">
              <a:xfrm>
                <a:off x="2303" y="2428"/>
                <a:ext cx="318" cy="258"/>
              </a:xfrm>
              <a:custGeom>
                <a:avLst/>
                <a:gdLst/>
                <a:ahLst/>
                <a:cxnLst>
                  <a:cxn ang="0">
                    <a:pos x="481" y="643"/>
                  </a:cxn>
                  <a:cxn ang="0">
                    <a:pos x="368" y="643"/>
                  </a:cxn>
                  <a:cxn ang="0">
                    <a:pos x="368" y="1073"/>
                  </a:cxn>
                  <a:cxn ang="0">
                    <a:pos x="0" y="1073"/>
                  </a:cxn>
                  <a:cxn ang="0">
                    <a:pos x="0" y="6"/>
                  </a:cxn>
                  <a:cxn ang="0">
                    <a:pos x="370" y="6"/>
                  </a:cxn>
                  <a:cxn ang="0">
                    <a:pos x="370" y="419"/>
                  </a:cxn>
                  <a:cxn ang="0">
                    <a:pos x="481" y="419"/>
                  </a:cxn>
                  <a:cxn ang="0">
                    <a:pos x="481" y="405"/>
                  </a:cxn>
                  <a:cxn ang="0">
                    <a:pos x="493" y="241"/>
                  </a:cxn>
                  <a:cxn ang="0">
                    <a:pos x="558" y="115"/>
                  </a:cxn>
                  <a:cxn ang="0">
                    <a:pos x="693" y="28"/>
                  </a:cxn>
                  <a:cxn ang="0">
                    <a:pos x="893" y="0"/>
                  </a:cxn>
                  <a:cxn ang="0">
                    <a:pos x="1103" y="28"/>
                  </a:cxn>
                  <a:cxn ang="0">
                    <a:pos x="1249" y="112"/>
                  </a:cxn>
                  <a:cxn ang="0">
                    <a:pos x="1315" y="225"/>
                  </a:cxn>
                  <a:cxn ang="0">
                    <a:pos x="1326" y="382"/>
                  </a:cxn>
                  <a:cxn ang="0">
                    <a:pos x="1326" y="641"/>
                  </a:cxn>
                  <a:cxn ang="0">
                    <a:pos x="1310" y="857"/>
                  </a:cxn>
                  <a:cxn ang="0">
                    <a:pos x="1234" y="981"/>
                  </a:cxn>
                  <a:cxn ang="0">
                    <a:pos x="1091" y="1054"/>
                  </a:cxn>
                  <a:cxn ang="0">
                    <a:pos x="846" y="1074"/>
                  </a:cxn>
                  <a:cxn ang="0">
                    <a:pos x="714" y="1066"/>
                  </a:cxn>
                  <a:cxn ang="0">
                    <a:pos x="608" y="1026"/>
                  </a:cxn>
                  <a:cxn ang="0">
                    <a:pos x="526" y="945"/>
                  </a:cxn>
                  <a:cxn ang="0">
                    <a:pos x="489" y="836"/>
                  </a:cxn>
                  <a:cxn ang="0">
                    <a:pos x="481" y="677"/>
                  </a:cxn>
                  <a:cxn ang="0">
                    <a:pos x="481" y="643"/>
                  </a:cxn>
                  <a:cxn ang="0">
                    <a:pos x="957" y="845"/>
                  </a:cxn>
                  <a:cxn ang="0">
                    <a:pos x="957" y="301"/>
                  </a:cxn>
                  <a:cxn ang="0">
                    <a:pos x="949" y="201"/>
                  </a:cxn>
                  <a:cxn ang="0">
                    <a:pos x="903" y="176"/>
                  </a:cxn>
                  <a:cxn ang="0">
                    <a:pos x="858" y="202"/>
                  </a:cxn>
                  <a:cxn ang="0">
                    <a:pos x="849" y="301"/>
                  </a:cxn>
                  <a:cxn ang="0">
                    <a:pos x="849" y="811"/>
                  </a:cxn>
                  <a:cxn ang="0">
                    <a:pos x="903" y="903"/>
                  </a:cxn>
                  <a:cxn ang="0">
                    <a:pos x="943" y="886"/>
                  </a:cxn>
                  <a:cxn ang="0">
                    <a:pos x="957" y="845"/>
                  </a:cxn>
                </a:cxnLst>
                <a:rect l="0" t="0" r="r" b="b"/>
                <a:pathLst>
                  <a:path w="1326" h="1074">
                    <a:moveTo>
                      <a:pt x="481" y="643"/>
                    </a:moveTo>
                    <a:cubicBezTo>
                      <a:pt x="443" y="643"/>
                      <a:pt x="405" y="643"/>
                      <a:pt x="368" y="643"/>
                    </a:cubicBezTo>
                    <a:cubicBezTo>
                      <a:pt x="368" y="786"/>
                      <a:pt x="368" y="930"/>
                      <a:pt x="368" y="1073"/>
                    </a:cubicBezTo>
                    <a:cubicBezTo>
                      <a:pt x="246" y="1073"/>
                      <a:pt x="123" y="1073"/>
                      <a:pt x="0" y="1073"/>
                    </a:cubicBezTo>
                    <a:cubicBezTo>
                      <a:pt x="0" y="717"/>
                      <a:pt x="0" y="362"/>
                      <a:pt x="0" y="6"/>
                    </a:cubicBezTo>
                    <a:cubicBezTo>
                      <a:pt x="123" y="6"/>
                      <a:pt x="247" y="6"/>
                      <a:pt x="370" y="6"/>
                    </a:cubicBezTo>
                    <a:cubicBezTo>
                      <a:pt x="370" y="144"/>
                      <a:pt x="370" y="282"/>
                      <a:pt x="370" y="419"/>
                    </a:cubicBezTo>
                    <a:cubicBezTo>
                      <a:pt x="407" y="419"/>
                      <a:pt x="444" y="419"/>
                      <a:pt x="481" y="419"/>
                    </a:cubicBezTo>
                    <a:cubicBezTo>
                      <a:pt x="481" y="415"/>
                      <a:pt x="481" y="410"/>
                      <a:pt x="481" y="405"/>
                    </a:cubicBezTo>
                    <a:cubicBezTo>
                      <a:pt x="481" y="341"/>
                      <a:pt x="485" y="287"/>
                      <a:pt x="493" y="241"/>
                    </a:cubicBezTo>
                    <a:cubicBezTo>
                      <a:pt x="501" y="195"/>
                      <a:pt x="524" y="154"/>
                      <a:pt x="558" y="115"/>
                    </a:cubicBezTo>
                    <a:cubicBezTo>
                      <a:pt x="592" y="76"/>
                      <a:pt x="638" y="48"/>
                      <a:pt x="693" y="28"/>
                    </a:cubicBezTo>
                    <a:cubicBezTo>
                      <a:pt x="749" y="9"/>
                      <a:pt x="816" y="0"/>
                      <a:pt x="893" y="0"/>
                    </a:cubicBezTo>
                    <a:cubicBezTo>
                      <a:pt x="973" y="0"/>
                      <a:pt x="1043" y="9"/>
                      <a:pt x="1103" y="28"/>
                    </a:cubicBezTo>
                    <a:cubicBezTo>
                      <a:pt x="1164" y="48"/>
                      <a:pt x="1212" y="75"/>
                      <a:pt x="1249" y="112"/>
                    </a:cubicBezTo>
                    <a:cubicBezTo>
                      <a:pt x="1285" y="151"/>
                      <a:pt x="1307" y="187"/>
                      <a:pt x="1315" y="225"/>
                    </a:cubicBezTo>
                    <a:cubicBezTo>
                      <a:pt x="1322" y="263"/>
                      <a:pt x="1326" y="315"/>
                      <a:pt x="1326" y="382"/>
                    </a:cubicBezTo>
                    <a:cubicBezTo>
                      <a:pt x="1326" y="468"/>
                      <a:pt x="1326" y="555"/>
                      <a:pt x="1326" y="641"/>
                    </a:cubicBezTo>
                    <a:cubicBezTo>
                      <a:pt x="1326" y="738"/>
                      <a:pt x="1321" y="811"/>
                      <a:pt x="1310" y="857"/>
                    </a:cubicBezTo>
                    <a:cubicBezTo>
                      <a:pt x="1298" y="905"/>
                      <a:pt x="1273" y="946"/>
                      <a:pt x="1234" y="981"/>
                    </a:cubicBezTo>
                    <a:cubicBezTo>
                      <a:pt x="1195" y="1017"/>
                      <a:pt x="1146" y="1040"/>
                      <a:pt x="1091" y="1054"/>
                    </a:cubicBezTo>
                    <a:cubicBezTo>
                      <a:pt x="1035" y="1068"/>
                      <a:pt x="953" y="1074"/>
                      <a:pt x="846" y="1074"/>
                    </a:cubicBezTo>
                    <a:cubicBezTo>
                      <a:pt x="793" y="1074"/>
                      <a:pt x="749" y="1072"/>
                      <a:pt x="714" y="1066"/>
                    </a:cubicBezTo>
                    <a:cubicBezTo>
                      <a:pt x="679" y="1061"/>
                      <a:pt x="644" y="1048"/>
                      <a:pt x="608" y="1026"/>
                    </a:cubicBezTo>
                    <a:cubicBezTo>
                      <a:pt x="573" y="1004"/>
                      <a:pt x="545" y="978"/>
                      <a:pt x="526" y="945"/>
                    </a:cubicBezTo>
                    <a:cubicBezTo>
                      <a:pt x="507" y="912"/>
                      <a:pt x="494" y="876"/>
                      <a:pt x="489" y="836"/>
                    </a:cubicBezTo>
                    <a:cubicBezTo>
                      <a:pt x="483" y="796"/>
                      <a:pt x="481" y="742"/>
                      <a:pt x="481" y="677"/>
                    </a:cubicBezTo>
                    <a:cubicBezTo>
                      <a:pt x="481" y="666"/>
                      <a:pt x="481" y="654"/>
                      <a:pt x="481" y="643"/>
                    </a:cubicBezTo>
                    <a:close/>
                    <a:moveTo>
                      <a:pt x="957" y="845"/>
                    </a:moveTo>
                    <a:cubicBezTo>
                      <a:pt x="957" y="664"/>
                      <a:pt x="957" y="482"/>
                      <a:pt x="957" y="301"/>
                    </a:cubicBezTo>
                    <a:cubicBezTo>
                      <a:pt x="957" y="252"/>
                      <a:pt x="955" y="218"/>
                      <a:pt x="949" y="201"/>
                    </a:cubicBezTo>
                    <a:cubicBezTo>
                      <a:pt x="944" y="184"/>
                      <a:pt x="928" y="176"/>
                      <a:pt x="903" y="176"/>
                    </a:cubicBezTo>
                    <a:cubicBezTo>
                      <a:pt x="879" y="176"/>
                      <a:pt x="863" y="185"/>
                      <a:pt x="858" y="202"/>
                    </a:cubicBezTo>
                    <a:cubicBezTo>
                      <a:pt x="851" y="219"/>
                      <a:pt x="849" y="252"/>
                      <a:pt x="849" y="301"/>
                    </a:cubicBezTo>
                    <a:cubicBezTo>
                      <a:pt x="849" y="471"/>
                      <a:pt x="849" y="641"/>
                      <a:pt x="849" y="811"/>
                    </a:cubicBezTo>
                    <a:cubicBezTo>
                      <a:pt x="849" y="873"/>
                      <a:pt x="867" y="903"/>
                      <a:pt x="903" y="903"/>
                    </a:cubicBezTo>
                    <a:cubicBezTo>
                      <a:pt x="919" y="903"/>
                      <a:pt x="933" y="898"/>
                      <a:pt x="943" y="886"/>
                    </a:cubicBezTo>
                    <a:cubicBezTo>
                      <a:pt x="953" y="876"/>
                      <a:pt x="957" y="862"/>
                      <a:pt x="957" y="845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56" name="Freeform 292"/>
              <p:cNvSpPr>
                <a:spLocks/>
              </p:cNvSpPr>
              <p:nvPr/>
            </p:nvSpPr>
            <p:spPr bwMode="auto">
              <a:xfrm>
                <a:off x="2636" y="2429"/>
                <a:ext cx="190" cy="257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190" y="54"/>
                  </a:cxn>
                  <a:cxn ang="0">
                    <a:pos x="139" y="54"/>
                  </a:cxn>
                  <a:cxn ang="0">
                    <a:pos x="139" y="257"/>
                  </a:cxn>
                  <a:cxn ang="0">
                    <a:pos x="51" y="257"/>
                  </a:cxn>
                  <a:cxn ang="0">
                    <a:pos x="51" y="54"/>
                  </a:cxn>
                  <a:cxn ang="0">
                    <a:pos x="0" y="54"/>
                  </a:cxn>
                  <a:cxn ang="0">
                    <a:pos x="0" y="0"/>
                  </a:cxn>
                  <a:cxn ang="0">
                    <a:pos x="190" y="0"/>
                  </a:cxn>
                </a:cxnLst>
                <a:rect l="0" t="0" r="r" b="b"/>
                <a:pathLst>
                  <a:path w="190" h="257">
                    <a:moveTo>
                      <a:pt x="190" y="0"/>
                    </a:moveTo>
                    <a:cubicBezTo>
                      <a:pt x="190" y="18"/>
                      <a:pt x="190" y="36"/>
                      <a:pt x="190" y="54"/>
                    </a:cubicBezTo>
                    <a:cubicBezTo>
                      <a:pt x="173" y="54"/>
                      <a:pt x="156" y="54"/>
                      <a:pt x="139" y="54"/>
                    </a:cubicBezTo>
                    <a:cubicBezTo>
                      <a:pt x="139" y="122"/>
                      <a:pt x="139" y="189"/>
                      <a:pt x="139" y="257"/>
                    </a:cubicBezTo>
                    <a:cubicBezTo>
                      <a:pt x="110" y="257"/>
                      <a:pt x="80" y="257"/>
                      <a:pt x="51" y="257"/>
                    </a:cubicBezTo>
                    <a:cubicBezTo>
                      <a:pt x="51" y="189"/>
                      <a:pt x="51" y="122"/>
                      <a:pt x="51" y="54"/>
                    </a:cubicBezTo>
                    <a:cubicBezTo>
                      <a:pt x="34" y="54"/>
                      <a:pt x="17" y="54"/>
                      <a:pt x="0" y="54"/>
                    </a:cubicBezTo>
                    <a:cubicBezTo>
                      <a:pt x="0" y="36"/>
                      <a:pt x="0" y="18"/>
                      <a:pt x="0" y="0"/>
                    </a:cubicBezTo>
                    <a:cubicBezTo>
                      <a:pt x="63" y="0"/>
                      <a:pt x="127" y="0"/>
                      <a:pt x="190" y="0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57" name="Freeform 293"/>
              <p:cNvSpPr>
                <a:spLocks/>
              </p:cNvSpPr>
              <p:nvPr/>
            </p:nvSpPr>
            <p:spPr bwMode="auto">
              <a:xfrm>
                <a:off x="2923" y="2429"/>
                <a:ext cx="219" cy="257"/>
              </a:xfrm>
              <a:custGeom>
                <a:avLst/>
                <a:gdLst/>
                <a:ahLst/>
                <a:cxnLst>
                  <a:cxn ang="0">
                    <a:pos x="219" y="257"/>
                  </a:cxn>
                  <a:cxn ang="0">
                    <a:pos x="142" y="257"/>
                  </a:cxn>
                  <a:cxn ang="0">
                    <a:pos x="142" y="118"/>
                  </a:cxn>
                  <a:cxn ang="0">
                    <a:pos x="80" y="257"/>
                  </a:cxn>
                  <a:cxn ang="0">
                    <a:pos x="0" y="257"/>
                  </a:cxn>
                  <a:cxn ang="0">
                    <a:pos x="0" y="0"/>
                  </a:cxn>
                  <a:cxn ang="0">
                    <a:pos x="77" y="0"/>
                  </a:cxn>
                  <a:cxn ang="0">
                    <a:pos x="77" y="138"/>
                  </a:cxn>
                  <a:cxn ang="0">
                    <a:pos x="138" y="0"/>
                  </a:cxn>
                  <a:cxn ang="0">
                    <a:pos x="219" y="0"/>
                  </a:cxn>
                  <a:cxn ang="0">
                    <a:pos x="219" y="257"/>
                  </a:cxn>
                </a:cxnLst>
                <a:rect l="0" t="0" r="r" b="b"/>
                <a:pathLst>
                  <a:path w="219" h="257">
                    <a:moveTo>
                      <a:pt x="219" y="257"/>
                    </a:moveTo>
                    <a:cubicBezTo>
                      <a:pt x="194" y="257"/>
                      <a:pt x="168" y="257"/>
                      <a:pt x="142" y="257"/>
                    </a:cubicBezTo>
                    <a:cubicBezTo>
                      <a:pt x="142" y="210"/>
                      <a:pt x="142" y="164"/>
                      <a:pt x="142" y="118"/>
                    </a:cubicBezTo>
                    <a:cubicBezTo>
                      <a:pt x="122" y="164"/>
                      <a:pt x="101" y="210"/>
                      <a:pt x="80" y="257"/>
                    </a:cubicBezTo>
                    <a:cubicBezTo>
                      <a:pt x="54" y="257"/>
                      <a:pt x="27" y="257"/>
                      <a:pt x="0" y="257"/>
                    </a:cubicBezTo>
                    <a:cubicBezTo>
                      <a:pt x="0" y="171"/>
                      <a:pt x="0" y="86"/>
                      <a:pt x="0" y="0"/>
                    </a:cubicBezTo>
                    <a:cubicBezTo>
                      <a:pt x="26" y="0"/>
                      <a:pt x="51" y="0"/>
                      <a:pt x="77" y="0"/>
                    </a:cubicBezTo>
                    <a:cubicBezTo>
                      <a:pt x="77" y="46"/>
                      <a:pt x="77" y="92"/>
                      <a:pt x="77" y="138"/>
                    </a:cubicBezTo>
                    <a:cubicBezTo>
                      <a:pt x="97" y="92"/>
                      <a:pt x="118" y="47"/>
                      <a:pt x="138" y="0"/>
                    </a:cubicBezTo>
                    <a:cubicBezTo>
                      <a:pt x="165" y="0"/>
                      <a:pt x="192" y="0"/>
                      <a:pt x="219" y="0"/>
                    </a:cubicBezTo>
                    <a:cubicBezTo>
                      <a:pt x="219" y="86"/>
                      <a:pt x="219" y="171"/>
                      <a:pt x="219" y="257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58" name="Freeform 294"/>
              <p:cNvSpPr>
                <a:spLocks/>
              </p:cNvSpPr>
              <p:nvPr/>
            </p:nvSpPr>
            <p:spPr bwMode="auto">
              <a:xfrm>
                <a:off x="3171" y="2425"/>
                <a:ext cx="198" cy="265"/>
              </a:xfrm>
              <a:custGeom>
                <a:avLst/>
                <a:gdLst/>
                <a:ahLst/>
                <a:cxnLst>
                  <a:cxn ang="0">
                    <a:pos x="198" y="101"/>
                  </a:cxn>
                  <a:cxn ang="0">
                    <a:pos x="115" y="101"/>
                  </a:cxn>
                  <a:cxn ang="0">
                    <a:pos x="115" y="72"/>
                  </a:cxn>
                  <a:cxn ang="0">
                    <a:pos x="112" y="51"/>
                  </a:cxn>
                  <a:cxn ang="0">
                    <a:pos x="102" y="45"/>
                  </a:cxn>
                  <a:cxn ang="0">
                    <a:pos x="91" y="50"/>
                  </a:cxn>
                  <a:cxn ang="0">
                    <a:pos x="89" y="72"/>
                  </a:cxn>
                  <a:cxn ang="0">
                    <a:pos x="89" y="192"/>
                  </a:cxn>
                  <a:cxn ang="0">
                    <a:pos x="93" y="213"/>
                  </a:cxn>
                  <a:cxn ang="0">
                    <a:pos x="104" y="220"/>
                  </a:cxn>
                  <a:cxn ang="0">
                    <a:pos x="117" y="213"/>
                  </a:cxn>
                  <a:cxn ang="0">
                    <a:pos x="120" y="186"/>
                  </a:cxn>
                  <a:cxn ang="0">
                    <a:pos x="120" y="155"/>
                  </a:cxn>
                  <a:cxn ang="0">
                    <a:pos x="198" y="155"/>
                  </a:cxn>
                  <a:cxn ang="0">
                    <a:pos x="196" y="201"/>
                  </a:cxn>
                  <a:cxn ang="0">
                    <a:pos x="181" y="232"/>
                  </a:cxn>
                  <a:cxn ang="0">
                    <a:pos x="149" y="257"/>
                  </a:cxn>
                  <a:cxn ang="0">
                    <a:pos x="100" y="265"/>
                  </a:cxn>
                  <a:cxn ang="0">
                    <a:pos x="40" y="254"/>
                  </a:cxn>
                  <a:cxn ang="0">
                    <a:pos x="9" y="222"/>
                  </a:cxn>
                  <a:cxn ang="0">
                    <a:pos x="0" y="164"/>
                  </a:cxn>
                  <a:cxn ang="0">
                    <a:pos x="0" y="92"/>
                  </a:cxn>
                  <a:cxn ang="0">
                    <a:pos x="8" y="43"/>
                  </a:cxn>
                  <a:cxn ang="0">
                    <a:pos x="39" y="13"/>
                  </a:cxn>
                  <a:cxn ang="0">
                    <a:pos x="99" y="0"/>
                  </a:cxn>
                  <a:cxn ang="0">
                    <a:pos x="158" y="13"/>
                  </a:cxn>
                  <a:cxn ang="0">
                    <a:pos x="191" y="46"/>
                  </a:cxn>
                  <a:cxn ang="0">
                    <a:pos x="198" y="101"/>
                  </a:cxn>
                </a:cxnLst>
                <a:rect l="0" t="0" r="r" b="b"/>
                <a:pathLst>
                  <a:path w="198" h="265">
                    <a:moveTo>
                      <a:pt x="198" y="101"/>
                    </a:moveTo>
                    <a:cubicBezTo>
                      <a:pt x="171" y="101"/>
                      <a:pt x="143" y="101"/>
                      <a:pt x="115" y="101"/>
                    </a:cubicBezTo>
                    <a:cubicBezTo>
                      <a:pt x="115" y="91"/>
                      <a:pt x="115" y="82"/>
                      <a:pt x="115" y="72"/>
                    </a:cubicBezTo>
                    <a:cubicBezTo>
                      <a:pt x="115" y="61"/>
                      <a:pt x="114" y="54"/>
                      <a:pt x="112" y="51"/>
                    </a:cubicBezTo>
                    <a:cubicBezTo>
                      <a:pt x="110" y="47"/>
                      <a:pt x="107" y="45"/>
                      <a:pt x="102" y="45"/>
                    </a:cubicBezTo>
                    <a:cubicBezTo>
                      <a:pt x="97" y="45"/>
                      <a:pt x="93" y="47"/>
                      <a:pt x="91" y="50"/>
                    </a:cubicBezTo>
                    <a:cubicBezTo>
                      <a:pt x="90" y="53"/>
                      <a:pt x="89" y="60"/>
                      <a:pt x="89" y="72"/>
                    </a:cubicBezTo>
                    <a:cubicBezTo>
                      <a:pt x="89" y="112"/>
                      <a:pt x="89" y="152"/>
                      <a:pt x="89" y="192"/>
                    </a:cubicBezTo>
                    <a:cubicBezTo>
                      <a:pt x="89" y="202"/>
                      <a:pt x="90" y="208"/>
                      <a:pt x="93" y="213"/>
                    </a:cubicBezTo>
                    <a:cubicBezTo>
                      <a:pt x="95" y="218"/>
                      <a:pt x="99" y="220"/>
                      <a:pt x="104" y="220"/>
                    </a:cubicBezTo>
                    <a:cubicBezTo>
                      <a:pt x="110" y="220"/>
                      <a:pt x="114" y="218"/>
                      <a:pt x="117" y="213"/>
                    </a:cubicBezTo>
                    <a:cubicBezTo>
                      <a:pt x="119" y="208"/>
                      <a:pt x="120" y="199"/>
                      <a:pt x="120" y="186"/>
                    </a:cubicBezTo>
                    <a:cubicBezTo>
                      <a:pt x="120" y="176"/>
                      <a:pt x="120" y="165"/>
                      <a:pt x="120" y="155"/>
                    </a:cubicBezTo>
                    <a:cubicBezTo>
                      <a:pt x="146" y="155"/>
                      <a:pt x="172" y="155"/>
                      <a:pt x="198" y="155"/>
                    </a:cubicBezTo>
                    <a:cubicBezTo>
                      <a:pt x="198" y="176"/>
                      <a:pt x="198" y="191"/>
                      <a:pt x="196" y="201"/>
                    </a:cubicBezTo>
                    <a:cubicBezTo>
                      <a:pt x="195" y="211"/>
                      <a:pt x="190" y="222"/>
                      <a:pt x="181" y="232"/>
                    </a:cubicBezTo>
                    <a:cubicBezTo>
                      <a:pt x="173" y="243"/>
                      <a:pt x="162" y="251"/>
                      <a:pt x="149" y="257"/>
                    </a:cubicBezTo>
                    <a:cubicBezTo>
                      <a:pt x="136" y="262"/>
                      <a:pt x="119" y="265"/>
                      <a:pt x="100" y="265"/>
                    </a:cubicBezTo>
                    <a:cubicBezTo>
                      <a:pt x="75" y="265"/>
                      <a:pt x="55" y="261"/>
                      <a:pt x="40" y="254"/>
                    </a:cubicBezTo>
                    <a:cubicBezTo>
                      <a:pt x="26" y="246"/>
                      <a:pt x="15" y="236"/>
                      <a:pt x="9" y="222"/>
                    </a:cubicBezTo>
                    <a:cubicBezTo>
                      <a:pt x="3" y="208"/>
                      <a:pt x="0" y="189"/>
                      <a:pt x="0" y="164"/>
                    </a:cubicBezTo>
                    <a:cubicBezTo>
                      <a:pt x="0" y="140"/>
                      <a:pt x="0" y="116"/>
                      <a:pt x="0" y="92"/>
                    </a:cubicBezTo>
                    <a:cubicBezTo>
                      <a:pt x="0" y="70"/>
                      <a:pt x="3" y="54"/>
                      <a:pt x="8" y="43"/>
                    </a:cubicBezTo>
                    <a:cubicBezTo>
                      <a:pt x="13" y="32"/>
                      <a:pt x="23" y="22"/>
                      <a:pt x="39" y="13"/>
                    </a:cubicBezTo>
                    <a:cubicBezTo>
                      <a:pt x="56" y="4"/>
                      <a:pt x="75" y="0"/>
                      <a:pt x="99" y="0"/>
                    </a:cubicBezTo>
                    <a:cubicBezTo>
                      <a:pt x="122" y="0"/>
                      <a:pt x="141" y="4"/>
                      <a:pt x="158" y="13"/>
                    </a:cubicBezTo>
                    <a:cubicBezTo>
                      <a:pt x="174" y="22"/>
                      <a:pt x="185" y="32"/>
                      <a:pt x="191" y="46"/>
                    </a:cubicBezTo>
                    <a:cubicBezTo>
                      <a:pt x="196" y="58"/>
                      <a:pt x="198" y="77"/>
                      <a:pt x="198" y="101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59" name="Freeform 295"/>
              <p:cNvSpPr>
                <a:spLocks/>
              </p:cNvSpPr>
              <p:nvPr/>
            </p:nvSpPr>
            <p:spPr bwMode="auto">
              <a:xfrm>
                <a:off x="3396" y="2429"/>
                <a:ext cx="207" cy="257"/>
              </a:xfrm>
              <a:custGeom>
                <a:avLst/>
                <a:gdLst/>
                <a:ahLst/>
                <a:cxnLst>
                  <a:cxn ang="0">
                    <a:pos x="0" y="257"/>
                  </a:cxn>
                  <a:cxn ang="0">
                    <a:pos x="0" y="0"/>
                  </a:cxn>
                  <a:cxn ang="0">
                    <a:pos x="207" y="0"/>
                  </a:cxn>
                  <a:cxn ang="0">
                    <a:pos x="207" y="257"/>
                  </a:cxn>
                  <a:cxn ang="0">
                    <a:pos x="119" y="257"/>
                  </a:cxn>
                  <a:cxn ang="0">
                    <a:pos x="119" y="54"/>
                  </a:cxn>
                  <a:cxn ang="0">
                    <a:pos x="88" y="54"/>
                  </a:cxn>
                  <a:cxn ang="0">
                    <a:pos x="88" y="257"/>
                  </a:cxn>
                  <a:cxn ang="0">
                    <a:pos x="0" y="257"/>
                  </a:cxn>
                </a:cxnLst>
                <a:rect l="0" t="0" r="r" b="b"/>
                <a:pathLst>
                  <a:path w="207" h="257">
                    <a:moveTo>
                      <a:pt x="0" y="257"/>
                    </a:moveTo>
                    <a:cubicBezTo>
                      <a:pt x="0" y="171"/>
                      <a:pt x="0" y="86"/>
                      <a:pt x="0" y="0"/>
                    </a:cubicBezTo>
                    <a:cubicBezTo>
                      <a:pt x="69" y="0"/>
                      <a:pt x="138" y="0"/>
                      <a:pt x="207" y="0"/>
                    </a:cubicBezTo>
                    <a:cubicBezTo>
                      <a:pt x="207" y="86"/>
                      <a:pt x="207" y="171"/>
                      <a:pt x="207" y="257"/>
                    </a:cubicBezTo>
                    <a:cubicBezTo>
                      <a:pt x="178" y="257"/>
                      <a:pt x="148" y="257"/>
                      <a:pt x="119" y="257"/>
                    </a:cubicBezTo>
                    <a:cubicBezTo>
                      <a:pt x="119" y="189"/>
                      <a:pt x="119" y="122"/>
                      <a:pt x="119" y="54"/>
                    </a:cubicBezTo>
                    <a:cubicBezTo>
                      <a:pt x="109" y="54"/>
                      <a:pt x="98" y="54"/>
                      <a:pt x="88" y="54"/>
                    </a:cubicBezTo>
                    <a:cubicBezTo>
                      <a:pt x="88" y="122"/>
                      <a:pt x="88" y="189"/>
                      <a:pt x="88" y="257"/>
                    </a:cubicBezTo>
                    <a:cubicBezTo>
                      <a:pt x="58" y="257"/>
                      <a:pt x="29" y="257"/>
                      <a:pt x="0" y="257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60" name="Freeform 296"/>
              <p:cNvSpPr>
                <a:spLocks noEditPoints="1"/>
              </p:cNvSpPr>
              <p:nvPr/>
            </p:nvSpPr>
            <p:spPr bwMode="auto">
              <a:xfrm>
                <a:off x="3635" y="2425"/>
                <a:ext cx="204" cy="297"/>
              </a:xfrm>
              <a:custGeom>
                <a:avLst/>
                <a:gdLst/>
                <a:ahLst/>
                <a:cxnLst>
                  <a:cxn ang="0">
                    <a:pos x="376" y="19"/>
                  </a:cxn>
                  <a:cxn ang="0">
                    <a:pos x="370" y="114"/>
                  </a:cxn>
                  <a:cxn ang="0">
                    <a:pos x="478" y="28"/>
                  </a:cxn>
                  <a:cxn ang="0">
                    <a:pos x="608" y="0"/>
                  </a:cxn>
                  <a:cxn ang="0">
                    <a:pos x="757" y="40"/>
                  </a:cxn>
                  <a:cxn ang="0">
                    <a:pos x="834" y="134"/>
                  </a:cxn>
                  <a:cxn ang="0">
                    <a:pos x="850" y="314"/>
                  </a:cxn>
                  <a:cxn ang="0">
                    <a:pos x="850" y="763"/>
                  </a:cxn>
                  <a:cxn ang="0">
                    <a:pos x="831" y="970"/>
                  </a:cxn>
                  <a:cxn ang="0">
                    <a:pos x="750" y="1068"/>
                  </a:cxn>
                  <a:cxn ang="0">
                    <a:pos x="603" y="1105"/>
                  </a:cxn>
                  <a:cxn ang="0">
                    <a:pos x="476" y="1077"/>
                  </a:cxn>
                  <a:cxn ang="0">
                    <a:pos x="370" y="993"/>
                  </a:cxn>
                  <a:cxn ang="0">
                    <a:pos x="370" y="1238"/>
                  </a:cxn>
                  <a:cxn ang="0">
                    <a:pos x="0" y="1238"/>
                  </a:cxn>
                  <a:cxn ang="0">
                    <a:pos x="0" y="19"/>
                  </a:cxn>
                  <a:cxn ang="0">
                    <a:pos x="376" y="19"/>
                  </a:cxn>
                  <a:cxn ang="0">
                    <a:pos x="481" y="330"/>
                  </a:cxn>
                  <a:cxn ang="0">
                    <a:pos x="473" y="210"/>
                  </a:cxn>
                  <a:cxn ang="0">
                    <a:pos x="427" y="189"/>
                  </a:cxn>
                  <a:cxn ang="0">
                    <a:pos x="380" y="213"/>
                  </a:cxn>
                  <a:cxn ang="0">
                    <a:pos x="370" y="330"/>
                  </a:cxn>
                  <a:cxn ang="0">
                    <a:pos x="370" y="771"/>
                  </a:cxn>
                  <a:cxn ang="0">
                    <a:pos x="380" y="892"/>
                  </a:cxn>
                  <a:cxn ang="0">
                    <a:pos x="428" y="916"/>
                  </a:cxn>
                  <a:cxn ang="0">
                    <a:pos x="473" y="894"/>
                  </a:cxn>
                  <a:cxn ang="0">
                    <a:pos x="481" y="787"/>
                  </a:cxn>
                  <a:cxn ang="0">
                    <a:pos x="481" y="330"/>
                  </a:cxn>
                </a:cxnLst>
                <a:rect l="0" t="0" r="r" b="b"/>
                <a:pathLst>
                  <a:path w="850" h="1238">
                    <a:moveTo>
                      <a:pt x="376" y="19"/>
                    </a:moveTo>
                    <a:cubicBezTo>
                      <a:pt x="374" y="51"/>
                      <a:pt x="372" y="83"/>
                      <a:pt x="370" y="114"/>
                    </a:cubicBezTo>
                    <a:cubicBezTo>
                      <a:pt x="402" y="76"/>
                      <a:pt x="439" y="48"/>
                      <a:pt x="478" y="28"/>
                    </a:cubicBezTo>
                    <a:cubicBezTo>
                      <a:pt x="517" y="9"/>
                      <a:pt x="561" y="0"/>
                      <a:pt x="608" y="0"/>
                    </a:cubicBezTo>
                    <a:cubicBezTo>
                      <a:pt x="666" y="0"/>
                      <a:pt x="715" y="13"/>
                      <a:pt x="757" y="40"/>
                    </a:cubicBezTo>
                    <a:cubicBezTo>
                      <a:pt x="798" y="68"/>
                      <a:pt x="825" y="99"/>
                      <a:pt x="834" y="134"/>
                    </a:cubicBezTo>
                    <a:cubicBezTo>
                      <a:pt x="844" y="170"/>
                      <a:pt x="850" y="230"/>
                      <a:pt x="850" y="314"/>
                    </a:cubicBezTo>
                    <a:cubicBezTo>
                      <a:pt x="850" y="464"/>
                      <a:pt x="850" y="614"/>
                      <a:pt x="850" y="763"/>
                    </a:cubicBezTo>
                    <a:cubicBezTo>
                      <a:pt x="850" y="861"/>
                      <a:pt x="843" y="929"/>
                      <a:pt x="831" y="970"/>
                    </a:cubicBezTo>
                    <a:cubicBezTo>
                      <a:pt x="817" y="1011"/>
                      <a:pt x="790" y="1044"/>
                      <a:pt x="750" y="1068"/>
                    </a:cubicBezTo>
                    <a:cubicBezTo>
                      <a:pt x="709" y="1093"/>
                      <a:pt x="661" y="1105"/>
                      <a:pt x="603" y="1105"/>
                    </a:cubicBezTo>
                    <a:cubicBezTo>
                      <a:pt x="558" y="1105"/>
                      <a:pt x="516" y="1096"/>
                      <a:pt x="476" y="1077"/>
                    </a:cubicBezTo>
                    <a:cubicBezTo>
                      <a:pt x="437" y="1058"/>
                      <a:pt x="401" y="1031"/>
                      <a:pt x="370" y="993"/>
                    </a:cubicBezTo>
                    <a:cubicBezTo>
                      <a:pt x="370" y="1075"/>
                      <a:pt x="370" y="1156"/>
                      <a:pt x="370" y="1238"/>
                    </a:cubicBezTo>
                    <a:cubicBezTo>
                      <a:pt x="247" y="1238"/>
                      <a:pt x="124" y="1238"/>
                      <a:pt x="0" y="1238"/>
                    </a:cubicBezTo>
                    <a:cubicBezTo>
                      <a:pt x="0" y="832"/>
                      <a:pt x="0" y="425"/>
                      <a:pt x="0" y="19"/>
                    </a:cubicBezTo>
                    <a:cubicBezTo>
                      <a:pt x="126" y="19"/>
                      <a:pt x="251" y="19"/>
                      <a:pt x="376" y="19"/>
                    </a:cubicBezTo>
                    <a:close/>
                    <a:moveTo>
                      <a:pt x="481" y="330"/>
                    </a:moveTo>
                    <a:cubicBezTo>
                      <a:pt x="481" y="264"/>
                      <a:pt x="478" y="224"/>
                      <a:pt x="473" y="210"/>
                    </a:cubicBezTo>
                    <a:cubicBezTo>
                      <a:pt x="467" y="196"/>
                      <a:pt x="452" y="189"/>
                      <a:pt x="427" y="189"/>
                    </a:cubicBezTo>
                    <a:cubicBezTo>
                      <a:pt x="402" y="189"/>
                      <a:pt x="387" y="197"/>
                      <a:pt x="380" y="213"/>
                    </a:cubicBezTo>
                    <a:cubicBezTo>
                      <a:pt x="373" y="229"/>
                      <a:pt x="370" y="268"/>
                      <a:pt x="370" y="330"/>
                    </a:cubicBezTo>
                    <a:cubicBezTo>
                      <a:pt x="370" y="477"/>
                      <a:pt x="370" y="624"/>
                      <a:pt x="370" y="771"/>
                    </a:cubicBezTo>
                    <a:cubicBezTo>
                      <a:pt x="370" y="836"/>
                      <a:pt x="373" y="876"/>
                      <a:pt x="380" y="892"/>
                    </a:cubicBezTo>
                    <a:cubicBezTo>
                      <a:pt x="388" y="908"/>
                      <a:pt x="403" y="916"/>
                      <a:pt x="428" y="916"/>
                    </a:cubicBezTo>
                    <a:cubicBezTo>
                      <a:pt x="452" y="916"/>
                      <a:pt x="466" y="909"/>
                      <a:pt x="473" y="894"/>
                    </a:cubicBezTo>
                    <a:cubicBezTo>
                      <a:pt x="478" y="879"/>
                      <a:pt x="481" y="844"/>
                      <a:pt x="481" y="787"/>
                    </a:cubicBezTo>
                    <a:cubicBezTo>
                      <a:pt x="481" y="634"/>
                      <a:pt x="481" y="482"/>
                      <a:pt x="481" y="33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61" name="Freeform 297"/>
              <p:cNvSpPr>
                <a:spLocks noEditPoints="1"/>
              </p:cNvSpPr>
              <p:nvPr/>
            </p:nvSpPr>
            <p:spPr bwMode="auto">
              <a:xfrm>
                <a:off x="3864" y="2425"/>
                <a:ext cx="200" cy="265"/>
              </a:xfrm>
              <a:custGeom>
                <a:avLst/>
                <a:gdLst/>
                <a:ahLst/>
                <a:cxnLst>
                  <a:cxn ang="0">
                    <a:pos x="346" y="432"/>
                  </a:cxn>
                  <a:cxn ang="0">
                    <a:pos x="0" y="432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2" y="52"/>
                  </a:cxn>
                  <a:cxn ang="0">
                    <a:pos x="416" y="0"/>
                  </a:cxn>
                  <a:cxn ang="0">
                    <a:pos x="699" y="58"/>
                  </a:cxn>
                  <a:cxn ang="0">
                    <a:pos x="813" y="201"/>
                  </a:cxn>
                  <a:cxn ang="0">
                    <a:pos x="832" y="550"/>
                  </a:cxn>
                  <a:cxn ang="0">
                    <a:pos x="832" y="1086"/>
                  </a:cxn>
                  <a:cxn ang="0">
                    <a:pos x="473" y="1086"/>
                  </a:cxn>
                  <a:cxn ang="0">
                    <a:pos x="473" y="991"/>
                  </a:cxn>
                  <a:cxn ang="0">
                    <a:pos x="386" y="1076"/>
                  </a:cxn>
                  <a:cxn ang="0">
                    <a:pos x="258" y="1105"/>
                  </a:cxn>
                  <a:cxn ang="0">
                    <a:pos x="81" y="1057"/>
                  </a:cxn>
                  <a:cxn ang="0">
                    <a:pos x="0" y="848"/>
                  </a:cxn>
                  <a:cxn ang="0">
                    <a:pos x="0" y="760"/>
                  </a:cxn>
                  <a:cxn ang="0">
                    <a:pos x="43" y="597"/>
                  </a:cxn>
                  <a:cxn ang="0">
                    <a:pos x="256" y="496"/>
                  </a:cxn>
                  <a:cxn ang="0">
                    <a:pos x="450" y="411"/>
                  </a:cxn>
                  <a:cxn ang="0">
                    <a:pos x="463" y="323"/>
                  </a:cxn>
                  <a:cxn ang="0">
                    <a:pos x="449" y="214"/>
                  </a:cxn>
                  <a:cxn ang="0">
                    <a:pos x="402" y="189"/>
                  </a:cxn>
                  <a:cxn ang="0">
                    <a:pos x="355" y="210"/>
                  </a:cxn>
                  <a:cxn ang="0">
                    <a:pos x="346" y="321"/>
                  </a:cxn>
                  <a:cxn ang="0">
                    <a:pos x="346" y="432"/>
                  </a:cxn>
                  <a:cxn ang="0">
                    <a:pos x="463" y="579"/>
                  </a:cxn>
                  <a:cxn ang="0">
                    <a:pos x="361" y="674"/>
                  </a:cxn>
                  <a:cxn ang="0">
                    <a:pos x="346" y="785"/>
                  </a:cxn>
                  <a:cxn ang="0">
                    <a:pos x="359" y="892"/>
                  </a:cxn>
                  <a:cxn ang="0">
                    <a:pos x="407" y="916"/>
                  </a:cxn>
                  <a:cxn ang="0">
                    <a:pos x="453" y="897"/>
                  </a:cxn>
                  <a:cxn ang="0">
                    <a:pos x="463" y="798"/>
                  </a:cxn>
                  <a:cxn ang="0">
                    <a:pos x="463" y="579"/>
                  </a:cxn>
                </a:cxnLst>
                <a:rect l="0" t="0" r="r" b="b"/>
                <a:pathLst>
                  <a:path w="832" h="1105">
                    <a:moveTo>
                      <a:pt x="346" y="432"/>
                    </a:moveTo>
                    <a:cubicBezTo>
                      <a:pt x="231" y="432"/>
                      <a:pt x="115" y="432"/>
                      <a:pt x="0" y="432"/>
                    </a:cubicBezTo>
                    <a:cubicBezTo>
                      <a:pt x="0" y="408"/>
                      <a:pt x="0" y="385"/>
                      <a:pt x="0" y="361"/>
                    </a:cubicBezTo>
                    <a:cubicBezTo>
                      <a:pt x="0" y="278"/>
                      <a:pt x="11" y="215"/>
                      <a:pt x="33" y="170"/>
                    </a:cubicBezTo>
                    <a:cubicBezTo>
                      <a:pt x="53" y="125"/>
                      <a:pt x="98" y="86"/>
                      <a:pt x="162" y="52"/>
                    </a:cubicBezTo>
                    <a:cubicBezTo>
                      <a:pt x="227" y="16"/>
                      <a:pt x="312" y="0"/>
                      <a:pt x="416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1" y="98"/>
                      <a:pt x="800" y="145"/>
                      <a:pt x="813" y="201"/>
                    </a:cubicBezTo>
                    <a:cubicBezTo>
                      <a:pt x="825" y="258"/>
                      <a:pt x="832" y="375"/>
                      <a:pt x="832" y="550"/>
                    </a:cubicBezTo>
                    <a:cubicBezTo>
                      <a:pt x="832" y="729"/>
                      <a:pt x="832" y="907"/>
                      <a:pt x="832" y="1086"/>
                    </a:cubicBezTo>
                    <a:cubicBezTo>
                      <a:pt x="712" y="1086"/>
                      <a:pt x="593" y="1086"/>
                      <a:pt x="473" y="1086"/>
                    </a:cubicBezTo>
                    <a:cubicBezTo>
                      <a:pt x="473" y="1054"/>
                      <a:pt x="473" y="1022"/>
                      <a:pt x="473" y="991"/>
                    </a:cubicBezTo>
                    <a:cubicBezTo>
                      <a:pt x="451" y="1029"/>
                      <a:pt x="422" y="1057"/>
                      <a:pt x="386" y="1076"/>
                    </a:cubicBezTo>
                    <a:cubicBezTo>
                      <a:pt x="351" y="1096"/>
                      <a:pt x="308" y="1105"/>
                      <a:pt x="258" y="1105"/>
                    </a:cubicBezTo>
                    <a:cubicBezTo>
                      <a:pt x="194" y="1105"/>
                      <a:pt x="135" y="1089"/>
                      <a:pt x="81" y="1057"/>
                    </a:cubicBezTo>
                    <a:cubicBezTo>
                      <a:pt x="28" y="1025"/>
                      <a:pt x="0" y="956"/>
                      <a:pt x="0" y="848"/>
                    </a:cubicBezTo>
                    <a:cubicBezTo>
                      <a:pt x="0" y="819"/>
                      <a:pt x="0" y="789"/>
                      <a:pt x="0" y="760"/>
                    </a:cubicBezTo>
                    <a:cubicBezTo>
                      <a:pt x="0" y="681"/>
                      <a:pt x="15" y="626"/>
                      <a:pt x="43" y="597"/>
                    </a:cubicBezTo>
                    <a:cubicBezTo>
                      <a:pt x="71" y="568"/>
                      <a:pt x="143" y="535"/>
                      <a:pt x="256" y="496"/>
                    </a:cubicBezTo>
                    <a:cubicBezTo>
                      <a:pt x="377" y="453"/>
                      <a:pt x="442" y="426"/>
                      <a:pt x="450" y="411"/>
                    </a:cubicBezTo>
                    <a:cubicBezTo>
                      <a:pt x="458" y="397"/>
                      <a:pt x="463" y="367"/>
                      <a:pt x="463" y="323"/>
                    </a:cubicBezTo>
                    <a:cubicBezTo>
                      <a:pt x="463" y="268"/>
                      <a:pt x="458" y="231"/>
                      <a:pt x="449" y="214"/>
                    </a:cubicBezTo>
                    <a:cubicBezTo>
                      <a:pt x="439" y="197"/>
                      <a:pt x="424" y="189"/>
                      <a:pt x="402" y="189"/>
                    </a:cubicBezTo>
                    <a:cubicBezTo>
                      <a:pt x="377" y="189"/>
                      <a:pt x="362" y="196"/>
                      <a:pt x="355" y="210"/>
                    </a:cubicBezTo>
                    <a:cubicBezTo>
                      <a:pt x="349" y="224"/>
                      <a:pt x="346" y="261"/>
                      <a:pt x="346" y="321"/>
                    </a:cubicBezTo>
                    <a:cubicBezTo>
                      <a:pt x="346" y="358"/>
                      <a:pt x="346" y="395"/>
                      <a:pt x="346" y="432"/>
                    </a:cubicBezTo>
                    <a:close/>
                    <a:moveTo>
                      <a:pt x="463" y="579"/>
                    </a:moveTo>
                    <a:cubicBezTo>
                      <a:pt x="404" y="617"/>
                      <a:pt x="370" y="649"/>
                      <a:pt x="361" y="674"/>
                    </a:cubicBezTo>
                    <a:cubicBezTo>
                      <a:pt x="351" y="700"/>
                      <a:pt x="346" y="737"/>
                      <a:pt x="346" y="785"/>
                    </a:cubicBezTo>
                    <a:cubicBezTo>
                      <a:pt x="346" y="841"/>
                      <a:pt x="351" y="876"/>
                      <a:pt x="359" y="892"/>
                    </a:cubicBezTo>
                    <a:cubicBezTo>
                      <a:pt x="367" y="908"/>
                      <a:pt x="383" y="916"/>
                      <a:pt x="407" y="916"/>
                    </a:cubicBezTo>
                    <a:cubicBezTo>
                      <a:pt x="430" y="916"/>
                      <a:pt x="446" y="910"/>
                      <a:pt x="453" y="897"/>
                    </a:cubicBezTo>
                    <a:cubicBezTo>
                      <a:pt x="459" y="885"/>
                      <a:pt x="463" y="852"/>
                      <a:pt x="463" y="798"/>
                    </a:cubicBezTo>
                    <a:cubicBezTo>
                      <a:pt x="463" y="725"/>
                      <a:pt x="463" y="652"/>
                      <a:pt x="463" y="579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62" name="Freeform 298"/>
              <p:cNvSpPr>
                <a:spLocks noEditPoints="1"/>
              </p:cNvSpPr>
              <p:nvPr/>
            </p:nvSpPr>
            <p:spPr bwMode="auto">
              <a:xfrm>
                <a:off x="4094" y="2429"/>
                <a:ext cx="205" cy="257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5" y="1007"/>
                  </a:cxn>
                  <a:cxn ang="0">
                    <a:pos x="423" y="1067"/>
                  </a:cxn>
                  <a:cxn ang="0">
                    <a:pos x="0" y="1067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4" y="66"/>
                  </a:cxn>
                  <a:cxn ang="0">
                    <a:pos x="828" y="288"/>
                  </a:cxn>
                  <a:cxn ang="0">
                    <a:pos x="615" y="494"/>
                  </a:cxn>
                  <a:cxn ang="0">
                    <a:pos x="791" y="570"/>
                  </a:cxn>
                  <a:cxn ang="0">
                    <a:pos x="855" y="723"/>
                  </a:cxn>
                  <a:cxn ang="0">
                    <a:pos x="855" y="785"/>
                  </a:cxn>
                  <a:cxn ang="0">
                    <a:pos x="366" y="397"/>
                  </a:cxn>
                  <a:cxn ang="0">
                    <a:pos x="469" y="378"/>
                  </a:cxn>
                  <a:cxn ang="0">
                    <a:pos x="488" y="305"/>
                  </a:cxn>
                  <a:cxn ang="0">
                    <a:pos x="467" y="241"/>
                  </a:cxn>
                  <a:cxn ang="0">
                    <a:pos x="366" y="224"/>
                  </a:cxn>
                  <a:cxn ang="0">
                    <a:pos x="366" y="397"/>
                  </a:cxn>
                  <a:cxn ang="0">
                    <a:pos x="488" y="736"/>
                  </a:cxn>
                  <a:cxn ang="0">
                    <a:pos x="488" y="699"/>
                  </a:cxn>
                  <a:cxn ang="0">
                    <a:pos x="467" y="613"/>
                  </a:cxn>
                  <a:cxn ang="0">
                    <a:pos x="366" y="596"/>
                  </a:cxn>
                  <a:cxn ang="0">
                    <a:pos x="366" y="843"/>
                  </a:cxn>
                  <a:cxn ang="0">
                    <a:pos x="464" y="823"/>
                  </a:cxn>
                  <a:cxn ang="0">
                    <a:pos x="488" y="736"/>
                  </a:cxn>
                </a:cxnLst>
                <a:rect l="0" t="0" r="r" b="b"/>
                <a:pathLst>
                  <a:path w="855" h="1067">
                    <a:moveTo>
                      <a:pt x="855" y="785"/>
                    </a:moveTo>
                    <a:cubicBezTo>
                      <a:pt x="855" y="894"/>
                      <a:pt x="828" y="967"/>
                      <a:pt x="775" y="1007"/>
                    </a:cubicBezTo>
                    <a:cubicBezTo>
                      <a:pt x="721" y="1047"/>
                      <a:pt x="603" y="1067"/>
                      <a:pt x="423" y="1067"/>
                    </a:cubicBezTo>
                    <a:cubicBezTo>
                      <a:pt x="282" y="1067"/>
                      <a:pt x="141" y="1067"/>
                      <a:pt x="0" y="1067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45" y="0"/>
                      <a:pt x="290" y="0"/>
                      <a:pt x="436" y="0"/>
                    </a:cubicBezTo>
                    <a:cubicBezTo>
                      <a:pt x="585" y="0"/>
                      <a:pt x="688" y="21"/>
                      <a:pt x="744" y="66"/>
                    </a:cubicBezTo>
                    <a:cubicBezTo>
                      <a:pt x="800" y="109"/>
                      <a:pt x="828" y="183"/>
                      <a:pt x="828" y="288"/>
                    </a:cubicBezTo>
                    <a:cubicBezTo>
                      <a:pt x="828" y="409"/>
                      <a:pt x="757" y="476"/>
                      <a:pt x="615" y="494"/>
                    </a:cubicBezTo>
                    <a:cubicBezTo>
                      <a:pt x="689" y="504"/>
                      <a:pt x="748" y="530"/>
                      <a:pt x="791" y="570"/>
                    </a:cubicBezTo>
                    <a:cubicBezTo>
                      <a:pt x="833" y="611"/>
                      <a:pt x="855" y="662"/>
                      <a:pt x="855" y="723"/>
                    </a:cubicBezTo>
                    <a:cubicBezTo>
                      <a:pt x="855" y="744"/>
                      <a:pt x="855" y="765"/>
                      <a:pt x="855" y="785"/>
                    </a:cubicBezTo>
                    <a:close/>
                    <a:moveTo>
                      <a:pt x="366" y="397"/>
                    </a:moveTo>
                    <a:cubicBezTo>
                      <a:pt x="422" y="397"/>
                      <a:pt x="457" y="390"/>
                      <a:pt x="469" y="378"/>
                    </a:cubicBezTo>
                    <a:cubicBezTo>
                      <a:pt x="481" y="366"/>
                      <a:pt x="488" y="341"/>
                      <a:pt x="488" y="305"/>
                    </a:cubicBezTo>
                    <a:cubicBezTo>
                      <a:pt x="488" y="274"/>
                      <a:pt x="480" y="254"/>
                      <a:pt x="467" y="241"/>
                    </a:cubicBezTo>
                    <a:cubicBezTo>
                      <a:pt x="453" y="229"/>
                      <a:pt x="419" y="224"/>
                      <a:pt x="366" y="224"/>
                    </a:cubicBezTo>
                    <a:cubicBezTo>
                      <a:pt x="366" y="281"/>
                      <a:pt x="366" y="339"/>
                      <a:pt x="366" y="397"/>
                    </a:cubicBezTo>
                    <a:close/>
                    <a:moveTo>
                      <a:pt x="488" y="736"/>
                    </a:moveTo>
                    <a:cubicBezTo>
                      <a:pt x="488" y="724"/>
                      <a:pt x="488" y="712"/>
                      <a:pt x="488" y="699"/>
                    </a:cubicBezTo>
                    <a:cubicBezTo>
                      <a:pt x="488" y="654"/>
                      <a:pt x="480" y="625"/>
                      <a:pt x="467" y="613"/>
                    </a:cubicBezTo>
                    <a:cubicBezTo>
                      <a:pt x="453" y="601"/>
                      <a:pt x="419" y="596"/>
                      <a:pt x="366" y="596"/>
                    </a:cubicBezTo>
                    <a:cubicBezTo>
                      <a:pt x="366" y="678"/>
                      <a:pt x="366" y="760"/>
                      <a:pt x="366" y="843"/>
                    </a:cubicBezTo>
                    <a:cubicBezTo>
                      <a:pt x="415" y="843"/>
                      <a:pt x="449" y="836"/>
                      <a:pt x="464" y="823"/>
                    </a:cubicBezTo>
                    <a:cubicBezTo>
                      <a:pt x="479" y="811"/>
                      <a:pt x="488" y="782"/>
                      <a:pt x="488" y="736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63" name="Freeform 299"/>
              <p:cNvSpPr>
                <a:spLocks/>
              </p:cNvSpPr>
              <p:nvPr/>
            </p:nvSpPr>
            <p:spPr bwMode="auto">
              <a:xfrm>
                <a:off x="4325" y="2429"/>
                <a:ext cx="208" cy="257"/>
              </a:xfrm>
              <a:custGeom>
                <a:avLst/>
                <a:gdLst/>
                <a:ahLst/>
                <a:cxnLst>
                  <a:cxn ang="0">
                    <a:pos x="208" y="257"/>
                  </a:cxn>
                  <a:cxn ang="0">
                    <a:pos x="119" y="257"/>
                  </a:cxn>
                  <a:cxn ang="0">
                    <a:pos x="119" y="162"/>
                  </a:cxn>
                  <a:cxn ang="0">
                    <a:pos x="88" y="162"/>
                  </a:cxn>
                  <a:cxn ang="0">
                    <a:pos x="88" y="257"/>
                  </a:cxn>
                  <a:cxn ang="0">
                    <a:pos x="0" y="257"/>
                  </a:cxn>
                  <a:cxn ang="0">
                    <a:pos x="0" y="0"/>
                  </a:cxn>
                  <a:cxn ang="0">
                    <a:pos x="88" y="0"/>
                  </a:cxn>
                  <a:cxn ang="0">
                    <a:pos x="88" y="93"/>
                  </a:cxn>
                  <a:cxn ang="0">
                    <a:pos x="119" y="93"/>
                  </a:cxn>
                  <a:cxn ang="0">
                    <a:pos x="119" y="0"/>
                  </a:cxn>
                  <a:cxn ang="0">
                    <a:pos x="208" y="0"/>
                  </a:cxn>
                  <a:cxn ang="0">
                    <a:pos x="208" y="257"/>
                  </a:cxn>
                </a:cxnLst>
                <a:rect l="0" t="0" r="r" b="b"/>
                <a:pathLst>
                  <a:path w="208" h="257">
                    <a:moveTo>
                      <a:pt x="208" y="257"/>
                    </a:moveTo>
                    <a:cubicBezTo>
                      <a:pt x="178" y="257"/>
                      <a:pt x="149" y="257"/>
                      <a:pt x="119" y="257"/>
                    </a:cubicBezTo>
                    <a:cubicBezTo>
                      <a:pt x="119" y="225"/>
                      <a:pt x="119" y="194"/>
                      <a:pt x="119" y="162"/>
                    </a:cubicBezTo>
                    <a:cubicBezTo>
                      <a:pt x="109" y="162"/>
                      <a:pt x="98" y="162"/>
                      <a:pt x="88" y="162"/>
                    </a:cubicBezTo>
                    <a:cubicBezTo>
                      <a:pt x="88" y="194"/>
                      <a:pt x="88" y="225"/>
                      <a:pt x="88" y="257"/>
                    </a:cubicBezTo>
                    <a:cubicBezTo>
                      <a:pt x="58" y="257"/>
                      <a:pt x="29" y="257"/>
                      <a:pt x="0" y="257"/>
                    </a:cubicBezTo>
                    <a:cubicBezTo>
                      <a:pt x="0" y="171"/>
                      <a:pt x="0" y="86"/>
                      <a:pt x="0" y="0"/>
                    </a:cubicBezTo>
                    <a:cubicBezTo>
                      <a:pt x="29" y="0"/>
                      <a:pt x="58" y="0"/>
                      <a:pt x="88" y="0"/>
                    </a:cubicBezTo>
                    <a:cubicBezTo>
                      <a:pt x="88" y="31"/>
                      <a:pt x="88" y="62"/>
                      <a:pt x="88" y="93"/>
                    </a:cubicBezTo>
                    <a:cubicBezTo>
                      <a:pt x="98" y="93"/>
                      <a:pt x="109" y="93"/>
                      <a:pt x="119" y="93"/>
                    </a:cubicBezTo>
                    <a:cubicBezTo>
                      <a:pt x="119" y="62"/>
                      <a:pt x="119" y="31"/>
                      <a:pt x="119" y="0"/>
                    </a:cubicBezTo>
                    <a:cubicBezTo>
                      <a:pt x="149" y="0"/>
                      <a:pt x="178" y="0"/>
                      <a:pt x="208" y="0"/>
                    </a:cubicBezTo>
                    <a:cubicBezTo>
                      <a:pt x="208" y="86"/>
                      <a:pt x="208" y="171"/>
                      <a:pt x="208" y="257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64" name="Freeform 300"/>
              <p:cNvSpPr>
                <a:spLocks noEditPoints="1"/>
              </p:cNvSpPr>
              <p:nvPr/>
            </p:nvSpPr>
            <p:spPr bwMode="auto">
              <a:xfrm>
                <a:off x="4564" y="2429"/>
                <a:ext cx="321" cy="257"/>
              </a:xfrm>
              <a:custGeom>
                <a:avLst/>
                <a:gdLst/>
                <a:ahLst/>
                <a:cxnLst>
                  <a:cxn ang="0">
                    <a:pos x="859" y="762"/>
                  </a:cxn>
                  <a:cxn ang="0">
                    <a:pos x="820" y="972"/>
                  </a:cxn>
                  <a:cxn ang="0">
                    <a:pos x="698" y="1051"/>
                  </a:cxn>
                  <a:cxn ang="0">
                    <a:pos x="427" y="1067"/>
                  </a:cxn>
                  <a:cxn ang="0">
                    <a:pos x="0" y="1067"/>
                  </a:cxn>
                  <a:cxn ang="0">
                    <a:pos x="0" y="0"/>
                  </a:cxn>
                  <a:cxn ang="0">
                    <a:pos x="366" y="0"/>
                  </a:cxn>
                  <a:cxn ang="0">
                    <a:pos x="366" y="356"/>
                  </a:cxn>
                  <a:cxn ang="0">
                    <a:pos x="427" y="356"/>
                  </a:cxn>
                  <a:cxn ang="0">
                    <a:pos x="690" y="374"/>
                  </a:cxn>
                  <a:cxn ang="0">
                    <a:pos x="818" y="455"/>
                  </a:cxn>
                  <a:cxn ang="0">
                    <a:pos x="859" y="654"/>
                  </a:cxn>
                  <a:cxn ang="0">
                    <a:pos x="859" y="762"/>
                  </a:cxn>
                  <a:cxn ang="0">
                    <a:pos x="491" y="723"/>
                  </a:cxn>
                  <a:cxn ang="0">
                    <a:pos x="491" y="680"/>
                  </a:cxn>
                  <a:cxn ang="0">
                    <a:pos x="473" y="580"/>
                  </a:cxn>
                  <a:cxn ang="0">
                    <a:pos x="366" y="560"/>
                  </a:cxn>
                  <a:cxn ang="0">
                    <a:pos x="366" y="843"/>
                  </a:cxn>
                  <a:cxn ang="0">
                    <a:pos x="466" y="826"/>
                  </a:cxn>
                  <a:cxn ang="0">
                    <a:pos x="491" y="723"/>
                  </a:cxn>
                  <a:cxn ang="0">
                    <a:pos x="1337" y="1067"/>
                  </a:cxn>
                  <a:cxn ang="0">
                    <a:pos x="971" y="1067"/>
                  </a:cxn>
                  <a:cxn ang="0">
                    <a:pos x="971" y="0"/>
                  </a:cxn>
                  <a:cxn ang="0">
                    <a:pos x="1337" y="0"/>
                  </a:cxn>
                  <a:cxn ang="0">
                    <a:pos x="1337" y="1067"/>
                  </a:cxn>
                </a:cxnLst>
                <a:rect l="0" t="0" r="r" b="b"/>
                <a:pathLst>
                  <a:path w="1337" h="1067">
                    <a:moveTo>
                      <a:pt x="859" y="762"/>
                    </a:moveTo>
                    <a:cubicBezTo>
                      <a:pt x="859" y="859"/>
                      <a:pt x="845" y="929"/>
                      <a:pt x="820" y="972"/>
                    </a:cubicBezTo>
                    <a:cubicBezTo>
                      <a:pt x="794" y="1015"/>
                      <a:pt x="754" y="1040"/>
                      <a:pt x="698" y="1051"/>
                    </a:cubicBezTo>
                    <a:cubicBezTo>
                      <a:pt x="642" y="1061"/>
                      <a:pt x="552" y="1067"/>
                      <a:pt x="427" y="1067"/>
                    </a:cubicBezTo>
                    <a:cubicBezTo>
                      <a:pt x="284" y="1067"/>
                      <a:pt x="142" y="1067"/>
                      <a:pt x="0" y="1067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22" y="0"/>
                      <a:pt x="244" y="0"/>
                      <a:pt x="366" y="0"/>
                    </a:cubicBezTo>
                    <a:cubicBezTo>
                      <a:pt x="366" y="119"/>
                      <a:pt x="366" y="237"/>
                      <a:pt x="366" y="356"/>
                    </a:cubicBezTo>
                    <a:cubicBezTo>
                      <a:pt x="386" y="356"/>
                      <a:pt x="406" y="356"/>
                      <a:pt x="427" y="356"/>
                    </a:cubicBezTo>
                    <a:cubicBezTo>
                      <a:pt x="545" y="356"/>
                      <a:pt x="632" y="362"/>
                      <a:pt x="690" y="374"/>
                    </a:cubicBezTo>
                    <a:cubicBezTo>
                      <a:pt x="747" y="386"/>
                      <a:pt x="790" y="413"/>
                      <a:pt x="818" y="455"/>
                    </a:cubicBezTo>
                    <a:cubicBezTo>
                      <a:pt x="845" y="497"/>
                      <a:pt x="859" y="563"/>
                      <a:pt x="859" y="654"/>
                    </a:cubicBezTo>
                    <a:cubicBezTo>
                      <a:pt x="859" y="690"/>
                      <a:pt x="859" y="726"/>
                      <a:pt x="859" y="762"/>
                    </a:cubicBezTo>
                    <a:close/>
                    <a:moveTo>
                      <a:pt x="491" y="723"/>
                    </a:moveTo>
                    <a:cubicBezTo>
                      <a:pt x="491" y="709"/>
                      <a:pt x="491" y="694"/>
                      <a:pt x="491" y="680"/>
                    </a:cubicBezTo>
                    <a:cubicBezTo>
                      <a:pt x="491" y="625"/>
                      <a:pt x="485" y="592"/>
                      <a:pt x="473" y="580"/>
                    </a:cubicBezTo>
                    <a:cubicBezTo>
                      <a:pt x="460" y="568"/>
                      <a:pt x="425" y="561"/>
                      <a:pt x="366" y="560"/>
                    </a:cubicBezTo>
                    <a:cubicBezTo>
                      <a:pt x="366" y="654"/>
                      <a:pt x="366" y="748"/>
                      <a:pt x="366" y="843"/>
                    </a:cubicBezTo>
                    <a:cubicBezTo>
                      <a:pt x="415" y="843"/>
                      <a:pt x="449" y="837"/>
                      <a:pt x="466" y="826"/>
                    </a:cubicBezTo>
                    <a:cubicBezTo>
                      <a:pt x="483" y="815"/>
                      <a:pt x="491" y="781"/>
                      <a:pt x="491" y="723"/>
                    </a:cubicBezTo>
                    <a:close/>
                    <a:moveTo>
                      <a:pt x="1337" y="1067"/>
                    </a:moveTo>
                    <a:cubicBezTo>
                      <a:pt x="1215" y="1067"/>
                      <a:pt x="1093" y="1067"/>
                      <a:pt x="971" y="1067"/>
                    </a:cubicBezTo>
                    <a:cubicBezTo>
                      <a:pt x="971" y="711"/>
                      <a:pt x="971" y="356"/>
                      <a:pt x="971" y="0"/>
                    </a:cubicBezTo>
                    <a:cubicBezTo>
                      <a:pt x="1093" y="0"/>
                      <a:pt x="1215" y="0"/>
                      <a:pt x="1337" y="0"/>
                    </a:cubicBezTo>
                    <a:cubicBezTo>
                      <a:pt x="1337" y="356"/>
                      <a:pt x="1337" y="711"/>
                      <a:pt x="1337" y="1067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65" name="Freeform 301"/>
              <p:cNvSpPr>
                <a:spLocks noEditPoints="1"/>
              </p:cNvSpPr>
              <p:nvPr/>
            </p:nvSpPr>
            <p:spPr bwMode="auto">
              <a:xfrm>
                <a:off x="4914" y="2425"/>
                <a:ext cx="203" cy="265"/>
              </a:xfrm>
              <a:custGeom>
                <a:avLst/>
                <a:gdLst/>
                <a:ahLst/>
                <a:cxnLst>
                  <a:cxn ang="0">
                    <a:pos x="847" y="571"/>
                  </a:cxn>
                  <a:cxn ang="0">
                    <a:pos x="369" y="571"/>
                  </a:cxn>
                  <a:cxn ang="0">
                    <a:pos x="369" y="802"/>
                  </a:cxn>
                  <a:cxn ang="0">
                    <a:pos x="381" y="895"/>
                  </a:cxn>
                  <a:cxn ang="0">
                    <a:pos x="427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1"/>
                  </a:cxn>
                  <a:cxn ang="0">
                    <a:pos x="847" y="641"/>
                  </a:cxn>
                  <a:cxn ang="0">
                    <a:pos x="847" y="719"/>
                  </a:cxn>
                  <a:cxn ang="0">
                    <a:pos x="833" y="871"/>
                  </a:cxn>
                  <a:cxn ang="0">
                    <a:pos x="766" y="984"/>
                  </a:cxn>
                  <a:cxn ang="0">
                    <a:pos x="635" y="1075"/>
                  </a:cxn>
                  <a:cxn ang="0">
                    <a:pos x="434" y="1105"/>
                  </a:cxn>
                  <a:cxn ang="0">
                    <a:pos x="227" y="1075"/>
                  </a:cxn>
                  <a:cxn ang="0">
                    <a:pos x="89" y="993"/>
                  </a:cxn>
                  <a:cxn ang="0">
                    <a:pos x="19" y="879"/>
                  </a:cxn>
                  <a:cxn ang="0">
                    <a:pos x="0" y="699"/>
                  </a:cxn>
                  <a:cxn ang="0">
                    <a:pos x="0" y="387"/>
                  </a:cxn>
                  <a:cxn ang="0">
                    <a:pos x="43" y="166"/>
                  </a:cxn>
                  <a:cxn ang="0">
                    <a:pos x="184" y="43"/>
                  </a:cxn>
                  <a:cxn ang="0">
                    <a:pos x="408" y="0"/>
                  </a:cxn>
                  <a:cxn ang="0">
                    <a:pos x="665" y="52"/>
                  </a:cxn>
                  <a:cxn ang="0">
                    <a:pos x="806" y="189"/>
                  </a:cxn>
                  <a:cxn ang="0">
                    <a:pos x="847" y="430"/>
                  </a:cxn>
                  <a:cxn ang="0">
                    <a:pos x="847" y="571"/>
                  </a:cxn>
                  <a:cxn ang="0">
                    <a:pos x="477" y="398"/>
                  </a:cxn>
                  <a:cxn ang="0">
                    <a:pos x="477" y="320"/>
                  </a:cxn>
                  <a:cxn ang="0">
                    <a:pos x="467" y="213"/>
                  </a:cxn>
                  <a:cxn ang="0">
                    <a:pos x="426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7" y="398"/>
                  </a:cxn>
                </a:cxnLst>
                <a:rect l="0" t="0" r="r" b="b"/>
                <a:pathLst>
                  <a:path w="847" h="1105">
                    <a:moveTo>
                      <a:pt x="847" y="571"/>
                    </a:moveTo>
                    <a:cubicBezTo>
                      <a:pt x="687" y="571"/>
                      <a:pt x="528" y="571"/>
                      <a:pt x="369" y="571"/>
                    </a:cubicBezTo>
                    <a:cubicBezTo>
                      <a:pt x="369" y="648"/>
                      <a:pt x="369" y="725"/>
                      <a:pt x="369" y="802"/>
                    </a:cubicBezTo>
                    <a:cubicBezTo>
                      <a:pt x="369" y="850"/>
                      <a:pt x="373" y="881"/>
                      <a:pt x="381" y="895"/>
                    </a:cubicBezTo>
                    <a:cubicBezTo>
                      <a:pt x="389" y="909"/>
                      <a:pt x="404" y="916"/>
                      <a:pt x="427" y="916"/>
                    </a:cubicBezTo>
                    <a:cubicBezTo>
                      <a:pt x="455" y="916"/>
                      <a:pt x="473" y="907"/>
                      <a:pt x="483" y="888"/>
                    </a:cubicBezTo>
                    <a:cubicBezTo>
                      <a:pt x="492" y="870"/>
                      <a:pt x="497" y="834"/>
                      <a:pt x="497" y="781"/>
                    </a:cubicBezTo>
                    <a:cubicBezTo>
                      <a:pt x="497" y="734"/>
                      <a:pt x="497" y="687"/>
                      <a:pt x="497" y="641"/>
                    </a:cubicBezTo>
                    <a:cubicBezTo>
                      <a:pt x="613" y="641"/>
                      <a:pt x="730" y="641"/>
                      <a:pt x="847" y="641"/>
                    </a:cubicBezTo>
                    <a:cubicBezTo>
                      <a:pt x="847" y="667"/>
                      <a:pt x="847" y="693"/>
                      <a:pt x="847" y="719"/>
                    </a:cubicBezTo>
                    <a:cubicBezTo>
                      <a:pt x="847" y="785"/>
                      <a:pt x="842" y="836"/>
                      <a:pt x="833" y="871"/>
                    </a:cubicBezTo>
                    <a:cubicBezTo>
                      <a:pt x="823" y="907"/>
                      <a:pt x="801" y="944"/>
                      <a:pt x="766" y="984"/>
                    </a:cubicBezTo>
                    <a:cubicBezTo>
                      <a:pt x="732" y="1025"/>
                      <a:pt x="687" y="1054"/>
                      <a:pt x="635" y="1075"/>
                    </a:cubicBezTo>
                    <a:cubicBezTo>
                      <a:pt x="581" y="1095"/>
                      <a:pt x="514" y="1105"/>
                      <a:pt x="434" y="1105"/>
                    </a:cubicBezTo>
                    <a:cubicBezTo>
                      <a:pt x="356" y="1105"/>
                      <a:pt x="287" y="1096"/>
                      <a:pt x="227" y="1075"/>
                    </a:cubicBezTo>
                    <a:cubicBezTo>
                      <a:pt x="168" y="1055"/>
                      <a:pt x="121" y="1028"/>
                      <a:pt x="89" y="993"/>
                    </a:cubicBezTo>
                    <a:cubicBezTo>
                      <a:pt x="55" y="959"/>
                      <a:pt x="32" y="921"/>
                      <a:pt x="19" y="879"/>
                    </a:cubicBezTo>
                    <a:cubicBezTo>
                      <a:pt x="7" y="838"/>
                      <a:pt x="0" y="778"/>
                      <a:pt x="0" y="699"/>
                    </a:cubicBezTo>
                    <a:cubicBezTo>
                      <a:pt x="0" y="595"/>
                      <a:pt x="0" y="491"/>
                      <a:pt x="0" y="387"/>
                    </a:cubicBezTo>
                    <a:cubicBezTo>
                      <a:pt x="0" y="294"/>
                      <a:pt x="15" y="220"/>
                      <a:pt x="43" y="166"/>
                    </a:cubicBezTo>
                    <a:cubicBezTo>
                      <a:pt x="71" y="112"/>
                      <a:pt x="119" y="72"/>
                      <a:pt x="184" y="43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1" y="0"/>
                      <a:pt x="598" y="16"/>
                      <a:pt x="665" y="52"/>
                    </a:cubicBezTo>
                    <a:cubicBezTo>
                      <a:pt x="731" y="86"/>
                      <a:pt x="780" y="132"/>
                      <a:pt x="806" y="189"/>
                    </a:cubicBezTo>
                    <a:cubicBezTo>
                      <a:pt x="832" y="246"/>
                      <a:pt x="847" y="326"/>
                      <a:pt x="847" y="430"/>
                    </a:cubicBezTo>
                    <a:cubicBezTo>
                      <a:pt x="847" y="477"/>
                      <a:pt x="847" y="524"/>
                      <a:pt x="847" y="571"/>
                    </a:cubicBezTo>
                    <a:close/>
                    <a:moveTo>
                      <a:pt x="477" y="398"/>
                    </a:moveTo>
                    <a:cubicBezTo>
                      <a:pt x="477" y="372"/>
                      <a:pt x="477" y="346"/>
                      <a:pt x="477" y="320"/>
                    </a:cubicBezTo>
                    <a:cubicBezTo>
                      <a:pt x="477" y="265"/>
                      <a:pt x="473" y="229"/>
                      <a:pt x="467" y="213"/>
                    </a:cubicBezTo>
                    <a:cubicBezTo>
                      <a:pt x="460" y="197"/>
                      <a:pt x="447" y="189"/>
                      <a:pt x="426" y="189"/>
                    </a:cubicBezTo>
                    <a:cubicBezTo>
                      <a:pt x="400" y="189"/>
                      <a:pt x="384" y="195"/>
                      <a:pt x="378" y="209"/>
                    </a:cubicBezTo>
                    <a:cubicBezTo>
                      <a:pt x="372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7" y="398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66" name="Freeform 302"/>
              <p:cNvSpPr>
                <a:spLocks/>
              </p:cNvSpPr>
              <p:nvPr/>
            </p:nvSpPr>
            <p:spPr bwMode="auto">
              <a:xfrm>
                <a:off x="2066" y="2911"/>
                <a:ext cx="205" cy="256"/>
              </a:xfrm>
              <a:custGeom>
                <a:avLst/>
                <a:gdLst/>
                <a:ahLst/>
                <a:cxnLst>
                  <a:cxn ang="0">
                    <a:pos x="205" y="256"/>
                  </a:cxn>
                  <a:cxn ang="0">
                    <a:pos x="116" y="256"/>
                  </a:cxn>
                  <a:cxn ang="0">
                    <a:pos x="116" y="186"/>
                  </a:cxn>
                  <a:cxn ang="0">
                    <a:pos x="63" y="200"/>
                  </a:cxn>
                  <a:cxn ang="0">
                    <a:pos x="23" y="192"/>
                  </a:cxn>
                  <a:cxn ang="0">
                    <a:pos x="3" y="169"/>
                  </a:cxn>
                  <a:cxn ang="0">
                    <a:pos x="0" y="120"/>
                  </a:cxn>
                  <a:cxn ang="0">
                    <a:pos x="0" y="0"/>
                  </a:cxn>
                  <a:cxn ang="0">
                    <a:pos x="88" y="0"/>
                  </a:cxn>
                  <a:cxn ang="0">
                    <a:pos x="88" y="124"/>
                  </a:cxn>
                  <a:cxn ang="0">
                    <a:pos x="91" y="152"/>
                  </a:cxn>
                  <a:cxn ang="0">
                    <a:pos x="102" y="159"/>
                  </a:cxn>
                  <a:cxn ang="0">
                    <a:pos x="113" y="152"/>
                  </a:cxn>
                  <a:cxn ang="0">
                    <a:pos x="116" y="127"/>
                  </a:cxn>
                  <a:cxn ang="0">
                    <a:pos x="116" y="0"/>
                  </a:cxn>
                  <a:cxn ang="0">
                    <a:pos x="205" y="0"/>
                  </a:cxn>
                  <a:cxn ang="0">
                    <a:pos x="205" y="256"/>
                  </a:cxn>
                </a:cxnLst>
                <a:rect l="0" t="0" r="r" b="b"/>
                <a:pathLst>
                  <a:path w="205" h="256">
                    <a:moveTo>
                      <a:pt x="205" y="256"/>
                    </a:moveTo>
                    <a:cubicBezTo>
                      <a:pt x="175" y="256"/>
                      <a:pt x="146" y="256"/>
                      <a:pt x="116" y="256"/>
                    </a:cubicBezTo>
                    <a:cubicBezTo>
                      <a:pt x="116" y="233"/>
                      <a:pt x="116" y="209"/>
                      <a:pt x="116" y="186"/>
                    </a:cubicBezTo>
                    <a:cubicBezTo>
                      <a:pt x="105" y="195"/>
                      <a:pt x="88" y="200"/>
                      <a:pt x="63" y="200"/>
                    </a:cubicBezTo>
                    <a:cubicBezTo>
                      <a:pt x="46" y="200"/>
                      <a:pt x="33" y="197"/>
                      <a:pt x="23" y="192"/>
                    </a:cubicBezTo>
                    <a:cubicBezTo>
                      <a:pt x="12" y="187"/>
                      <a:pt x="6" y="179"/>
                      <a:pt x="3" y="169"/>
                    </a:cubicBezTo>
                    <a:cubicBezTo>
                      <a:pt x="1" y="159"/>
                      <a:pt x="0" y="143"/>
                      <a:pt x="0" y="120"/>
                    </a:cubicBezTo>
                    <a:cubicBezTo>
                      <a:pt x="0" y="80"/>
                      <a:pt x="0" y="40"/>
                      <a:pt x="0" y="0"/>
                    </a:cubicBezTo>
                    <a:cubicBezTo>
                      <a:pt x="29" y="0"/>
                      <a:pt x="59" y="0"/>
                      <a:pt x="88" y="0"/>
                    </a:cubicBezTo>
                    <a:cubicBezTo>
                      <a:pt x="88" y="42"/>
                      <a:pt x="88" y="83"/>
                      <a:pt x="88" y="124"/>
                    </a:cubicBezTo>
                    <a:cubicBezTo>
                      <a:pt x="88" y="138"/>
                      <a:pt x="89" y="147"/>
                      <a:pt x="91" y="152"/>
                    </a:cubicBezTo>
                    <a:cubicBezTo>
                      <a:pt x="92" y="156"/>
                      <a:pt x="96" y="159"/>
                      <a:pt x="102" y="159"/>
                    </a:cubicBezTo>
                    <a:cubicBezTo>
                      <a:pt x="108" y="159"/>
                      <a:pt x="111" y="157"/>
                      <a:pt x="113" y="152"/>
                    </a:cubicBezTo>
                    <a:cubicBezTo>
                      <a:pt x="115" y="148"/>
                      <a:pt x="116" y="140"/>
                      <a:pt x="116" y="127"/>
                    </a:cubicBezTo>
                    <a:cubicBezTo>
                      <a:pt x="116" y="85"/>
                      <a:pt x="116" y="42"/>
                      <a:pt x="116" y="0"/>
                    </a:cubicBezTo>
                    <a:cubicBezTo>
                      <a:pt x="146" y="0"/>
                      <a:pt x="175" y="0"/>
                      <a:pt x="205" y="0"/>
                    </a:cubicBezTo>
                    <a:cubicBezTo>
                      <a:pt x="205" y="86"/>
                      <a:pt x="205" y="171"/>
                      <a:pt x="205" y="256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67" name="Freeform 303"/>
              <p:cNvSpPr>
                <a:spLocks noEditPoints="1"/>
              </p:cNvSpPr>
              <p:nvPr/>
            </p:nvSpPr>
            <p:spPr bwMode="auto">
              <a:xfrm>
                <a:off x="2296" y="2907"/>
                <a:ext cx="200" cy="265"/>
              </a:xfrm>
              <a:custGeom>
                <a:avLst/>
                <a:gdLst/>
                <a:ahLst/>
                <a:cxnLst>
                  <a:cxn ang="0">
                    <a:pos x="347" y="433"/>
                  </a:cxn>
                  <a:cxn ang="0">
                    <a:pos x="0" y="433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3" y="52"/>
                  </a:cxn>
                  <a:cxn ang="0">
                    <a:pos x="417" y="0"/>
                  </a:cxn>
                  <a:cxn ang="0">
                    <a:pos x="699" y="58"/>
                  </a:cxn>
                  <a:cxn ang="0">
                    <a:pos x="813" y="202"/>
                  </a:cxn>
                  <a:cxn ang="0">
                    <a:pos x="832" y="551"/>
                  </a:cxn>
                  <a:cxn ang="0">
                    <a:pos x="832" y="1086"/>
                  </a:cxn>
                  <a:cxn ang="0">
                    <a:pos x="474" y="1086"/>
                  </a:cxn>
                  <a:cxn ang="0">
                    <a:pos x="474" y="991"/>
                  </a:cxn>
                  <a:cxn ang="0">
                    <a:pos x="387" y="1076"/>
                  </a:cxn>
                  <a:cxn ang="0">
                    <a:pos x="259" y="1106"/>
                  </a:cxn>
                  <a:cxn ang="0">
                    <a:pos x="82" y="1057"/>
                  </a:cxn>
                  <a:cxn ang="0">
                    <a:pos x="0" y="848"/>
                  </a:cxn>
                  <a:cxn ang="0">
                    <a:pos x="0" y="761"/>
                  </a:cxn>
                  <a:cxn ang="0">
                    <a:pos x="43" y="598"/>
                  </a:cxn>
                  <a:cxn ang="0">
                    <a:pos x="256" y="496"/>
                  </a:cxn>
                  <a:cxn ang="0">
                    <a:pos x="451" y="412"/>
                  </a:cxn>
                  <a:cxn ang="0">
                    <a:pos x="463" y="324"/>
                  </a:cxn>
                  <a:cxn ang="0">
                    <a:pos x="450" y="214"/>
                  </a:cxn>
                  <a:cxn ang="0">
                    <a:pos x="402" y="189"/>
                  </a:cxn>
                  <a:cxn ang="0">
                    <a:pos x="356" y="210"/>
                  </a:cxn>
                  <a:cxn ang="0">
                    <a:pos x="347" y="321"/>
                  </a:cxn>
                  <a:cxn ang="0">
                    <a:pos x="347" y="433"/>
                  </a:cxn>
                  <a:cxn ang="0">
                    <a:pos x="463" y="579"/>
                  </a:cxn>
                  <a:cxn ang="0">
                    <a:pos x="361" y="675"/>
                  </a:cxn>
                  <a:cxn ang="0">
                    <a:pos x="347" y="786"/>
                  </a:cxn>
                  <a:cxn ang="0">
                    <a:pos x="359" y="893"/>
                  </a:cxn>
                  <a:cxn ang="0">
                    <a:pos x="408" y="917"/>
                  </a:cxn>
                  <a:cxn ang="0">
                    <a:pos x="453" y="897"/>
                  </a:cxn>
                  <a:cxn ang="0">
                    <a:pos x="463" y="799"/>
                  </a:cxn>
                  <a:cxn ang="0">
                    <a:pos x="463" y="579"/>
                  </a:cxn>
                </a:cxnLst>
                <a:rect l="0" t="0" r="r" b="b"/>
                <a:pathLst>
                  <a:path w="832" h="1106">
                    <a:moveTo>
                      <a:pt x="347" y="433"/>
                    </a:moveTo>
                    <a:cubicBezTo>
                      <a:pt x="231" y="433"/>
                      <a:pt x="116" y="433"/>
                      <a:pt x="0" y="433"/>
                    </a:cubicBezTo>
                    <a:cubicBezTo>
                      <a:pt x="0" y="409"/>
                      <a:pt x="0" y="385"/>
                      <a:pt x="0" y="361"/>
                    </a:cubicBezTo>
                    <a:cubicBezTo>
                      <a:pt x="0" y="279"/>
                      <a:pt x="12" y="215"/>
                      <a:pt x="33" y="170"/>
                    </a:cubicBezTo>
                    <a:cubicBezTo>
                      <a:pt x="54" y="126"/>
                      <a:pt x="98" y="87"/>
                      <a:pt x="163" y="52"/>
                    </a:cubicBezTo>
                    <a:cubicBezTo>
                      <a:pt x="228" y="17"/>
                      <a:pt x="313" y="0"/>
                      <a:pt x="417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2" y="98"/>
                      <a:pt x="801" y="145"/>
                      <a:pt x="813" y="202"/>
                    </a:cubicBezTo>
                    <a:cubicBezTo>
                      <a:pt x="826" y="258"/>
                      <a:pt x="832" y="375"/>
                      <a:pt x="832" y="551"/>
                    </a:cubicBezTo>
                    <a:cubicBezTo>
                      <a:pt x="832" y="729"/>
                      <a:pt x="832" y="908"/>
                      <a:pt x="832" y="1086"/>
                    </a:cubicBezTo>
                    <a:cubicBezTo>
                      <a:pt x="713" y="1086"/>
                      <a:pt x="593" y="1086"/>
                      <a:pt x="474" y="1086"/>
                    </a:cubicBezTo>
                    <a:cubicBezTo>
                      <a:pt x="474" y="1055"/>
                      <a:pt x="474" y="1023"/>
                      <a:pt x="474" y="991"/>
                    </a:cubicBezTo>
                    <a:cubicBezTo>
                      <a:pt x="451" y="1029"/>
                      <a:pt x="422" y="1058"/>
                      <a:pt x="387" y="1076"/>
                    </a:cubicBezTo>
                    <a:cubicBezTo>
                      <a:pt x="351" y="1096"/>
                      <a:pt x="308" y="1106"/>
                      <a:pt x="259" y="1106"/>
                    </a:cubicBezTo>
                    <a:cubicBezTo>
                      <a:pt x="194" y="1106"/>
                      <a:pt x="135" y="1090"/>
                      <a:pt x="82" y="1057"/>
                    </a:cubicBezTo>
                    <a:cubicBezTo>
                      <a:pt x="28" y="1026"/>
                      <a:pt x="0" y="956"/>
                      <a:pt x="0" y="848"/>
                    </a:cubicBezTo>
                    <a:cubicBezTo>
                      <a:pt x="0" y="819"/>
                      <a:pt x="0" y="790"/>
                      <a:pt x="0" y="761"/>
                    </a:cubicBezTo>
                    <a:cubicBezTo>
                      <a:pt x="0" y="681"/>
                      <a:pt x="15" y="627"/>
                      <a:pt x="43" y="598"/>
                    </a:cubicBezTo>
                    <a:cubicBezTo>
                      <a:pt x="71" y="568"/>
                      <a:pt x="143" y="536"/>
                      <a:pt x="256" y="496"/>
                    </a:cubicBezTo>
                    <a:cubicBezTo>
                      <a:pt x="377" y="454"/>
                      <a:pt x="443" y="427"/>
                      <a:pt x="451" y="412"/>
                    </a:cubicBezTo>
                    <a:cubicBezTo>
                      <a:pt x="459" y="398"/>
                      <a:pt x="463" y="368"/>
                      <a:pt x="463" y="324"/>
                    </a:cubicBezTo>
                    <a:cubicBezTo>
                      <a:pt x="463" y="268"/>
                      <a:pt x="459" y="231"/>
                      <a:pt x="450" y="214"/>
                    </a:cubicBezTo>
                    <a:cubicBezTo>
                      <a:pt x="440" y="197"/>
                      <a:pt x="424" y="189"/>
                      <a:pt x="402" y="189"/>
                    </a:cubicBezTo>
                    <a:cubicBezTo>
                      <a:pt x="378" y="189"/>
                      <a:pt x="362" y="196"/>
                      <a:pt x="356" y="210"/>
                    </a:cubicBezTo>
                    <a:cubicBezTo>
                      <a:pt x="349" y="225"/>
                      <a:pt x="347" y="262"/>
                      <a:pt x="347" y="321"/>
                    </a:cubicBezTo>
                    <a:cubicBezTo>
                      <a:pt x="347" y="358"/>
                      <a:pt x="347" y="396"/>
                      <a:pt x="347" y="433"/>
                    </a:cubicBezTo>
                    <a:close/>
                    <a:moveTo>
                      <a:pt x="463" y="579"/>
                    </a:moveTo>
                    <a:cubicBezTo>
                      <a:pt x="404" y="618"/>
                      <a:pt x="370" y="649"/>
                      <a:pt x="361" y="675"/>
                    </a:cubicBezTo>
                    <a:cubicBezTo>
                      <a:pt x="351" y="701"/>
                      <a:pt x="347" y="737"/>
                      <a:pt x="347" y="786"/>
                    </a:cubicBezTo>
                    <a:cubicBezTo>
                      <a:pt x="347" y="841"/>
                      <a:pt x="351" y="876"/>
                      <a:pt x="359" y="893"/>
                    </a:cubicBezTo>
                    <a:cubicBezTo>
                      <a:pt x="367" y="909"/>
                      <a:pt x="383" y="917"/>
                      <a:pt x="408" y="917"/>
                    </a:cubicBezTo>
                    <a:cubicBezTo>
                      <a:pt x="431" y="917"/>
                      <a:pt x="446" y="910"/>
                      <a:pt x="453" y="897"/>
                    </a:cubicBezTo>
                    <a:cubicBezTo>
                      <a:pt x="460" y="885"/>
                      <a:pt x="463" y="852"/>
                      <a:pt x="463" y="799"/>
                    </a:cubicBezTo>
                    <a:cubicBezTo>
                      <a:pt x="463" y="725"/>
                      <a:pt x="463" y="652"/>
                      <a:pt x="463" y="579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68" name="Freeform 304"/>
              <p:cNvSpPr>
                <a:spLocks/>
              </p:cNvSpPr>
              <p:nvPr/>
            </p:nvSpPr>
            <p:spPr bwMode="auto">
              <a:xfrm>
                <a:off x="2524" y="2907"/>
                <a:ext cx="198" cy="265"/>
              </a:xfrm>
              <a:custGeom>
                <a:avLst/>
                <a:gdLst/>
                <a:ahLst/>
                <a:cxnLst>
                  <a:cxn ang="0">
                    <a:pos x="198" y="101"/>
                  </a:cxn>
                  <a:cxn ang="0">
                    <a:pos x="114" y="101"/>
                  </a:cxn>
                  <a:cxn ang="0">
                    <a:pos x="114" y="71"/>
                  </a:cxn>
                  <a:cxn ang="0">
                    <a:pos x="112" y="50"/>
                  </a:cxn>
                  <a:cxn ang="0">
                    <a:pos x="101" y="45"/>
                  </a:cxn>
                  <a:cxn ang="0">
                    <a:pos x="91" y="50"/>
                  </a:cxn>
                  <a:cxn ang="0">
                    <a:pos x="88" y="71"/>
                  </a:cxn>
                  <a:cxn ang="0">
                    <a:pos x="88" y="192"/>
                  </a:cxn>
                  <a:cxn ang="0">
                    <a:pos x="92" y="213"/>
                  </a:cxn>
                  <a:cxn ang="0">
                    <a:pos x="104" y="220"/>
                  </a:cxn>
                  <a:cxn ang="0">
                    <a:pos x="116" y="212"/>
                  </a:cxn>
                  <a:cxn ang="0">
                    <a:pos x="119" y="185"/>
                  </a:cxn>
                  <a:cxn ang="0">
                    <a:pos x="119" y="155"/>
                  </a:cxn>
                  <a:cxn ang="0">
                    <a:pos x="198" y="155"/>
                  </a:cxn>
                  <a:cxn ang="0">
                    <a:pos x="196" y="201"/>
                  </a:cxn>
                  <a:cxn ang="0">
                    <a:pos x="181" y="232"/>
                  </a:cxn>
                  <a:cxn ang="0">
                    <a:pos x="148" y="257"/>
                  </a:cxn>
                  <a:cxn ang="0">
                    <a:pos x="99" y="265"/>
                  </a:cxn>
                  <a:cxn ang="0">
                    <a:pos x="40" y="253"/>
                  </a:cxn>
                  <a:cxn ang="0">
                    <a:pos x="9" y="222"/>
                  </a:cxn>
                  <a:cxn ang="0">
                    <a:pos x="0" y="164"/>
                  </a:cxn>
                  <a:cxn ang="0">
                    <a:pos x="0" y="91"/>
                  </a:cxn>
                  <a:cxn ang="0">
                    <a:pos x="7" y="42"/>
                  </a:cxn>
                  <a:cxn ang="0">
                    <a:pos x="39" y="13"/>
                  </a:cxn>
                  <a:cxn ang="0">
                    <a:pos x="98" y="0"/>
                  </a:cxn>
                  <a:cxn ang="0">
                    <a:pos x="157" y="13"/>
                  </a:cxn>
                  <a:cxn ang="0">
                    <a:pos x="190" y="45"/>
                  </a:cxn>
                  <a:cxn ang="0">
                    <a:pos x="198" y="101"/>
                  </a:cxn>
                </a:cxnLst>
                <a:rect l="0" t="0" r="r" b="b"/>
                <a:pathLst>
                  <a:path w="198" h="265">
                    <a:moveTo>
                      <a:pt x="198" y="101"/>
                    </a:moveTo>
                    <a:cubicBezTo>
                      <a:pt x="170" y="101"/>
                      <a:pt x="142" y="101"/>
                      <a:pt x="114" y="101"/>
                    </a:cubicBezTo>
                    <a:cubicBezTo>
                      <a:pt x="114" y="91"/>
                      <a:pt x="114" y="81"/>
                      <a:pt x="114" y="71"/>
                    </a:cubicBezTo>
                    <a:cubicBezTo>
                      <a:pt x="114" y="61"/>
                      <a:pt x="113" y="54"/>
                      <a:pt x="112" y="50"/>
                    </a:cubicBezTo>
                    <a:cubicBezTo>
                      <a:pt x="110" y="47"/>
                      <a:pt x="106" y="45"/>
                      <a:pt x="101" y="45"/>
                    </a:cubicBezTo>
                    <a:cubicBezTo>
                      <a:pt x="96" y="45"/>
                      <a:pt x="93" y="47"/>
                      <a:pt x="91" y="50"/>
                    </a:cubicBezTo>
                    <a:cubicBezTo>
                      <a:pt x="89" y="53"/>
                      <a:pt x="88" y="60"/>
                      <a:pt x="88" y="71"/>
                    </a:cubicBezTo>
                    <a:cubicBezTo>
                      <a:pt x="88" y="112"/>
                      <a:pt x="88" y="152"/>
                      <a:pt x="88" y="192"/>
                    </a:cubicBezTo>
                    <a:cubicBezTo>
                      <a:pt x="88" y="201"/>
                      <a:pt x="89" y="208"/>
                      <a:pt x="92" y="213"/>
                    </a:cubicBezTo>
                    <a:cubicBezTo>
                      <a:pt x="95" y="217"/>
                      <a:pt x="99" y="220"/>
                      <a:pt x="104" y="220"/>
                    </a:cubicBezTo>
                    <a:cubicBezTo>
                      <a:pt x="110" y="220"/>
                      <a:pt x="114" y="217"/>
                      <a:pt x="116" y="212"/>
                    </a:cubicBezTo>
                    <a:cubicBezTo>
                      <a:pt x="118" y="208"/>
                      <a:pt x="119" y="199"/>
                      <a:pt x="119" y="185"/>
                    </a:cubicBezTo>
                    <a:cubicBezTo>
                      <a:pt x="119" y="175"/>
                      <a:pt x="119" y="165"/>
                      <a:pt x="119" y="155"/>
                    </a:cubicBezTo>
                    <a:cubicBezTo>
                      <a:pt x="145" y="155"/>
                      <a:pt x="172" y="155"/>
                      <a:pt x="198" y="155"/>
                    </a:cubicBezTo>
                    <a:cubicBezTo>
                      <a:pt x="198" y="175"/>
                      <a:pt x="197" y="191"/>
                      <a:pt x="196" y="201"/>
                    </a:cubicBezTo>
                    <a:cubicBezTo>
                      <a:pt x="194" y="211"/>
                      <a:pt x="189" y="222"/>
                      <a:pt x="181" y="232"/>
                    </a:cubicBezTo>
                    <a:cubicBezTo>
                      <a:pt x="173" y="243"/>
                      <a:pt x="162" y="251"/>
                      <a:pt x="148" y="257"/>
                    </a:cubicBezTo>
                    <a:cubicBezTo>
                      <a:pt x="135" y="262"/>
                      <a:pt x="119" y="265"/>
                      <a:pt x="99" y="265"/>
                    </a:cubicBezTo>
                    <a:cubicBezTo>
                      <a:pt x="74" y="265"/>
                      <a:pt x="54" y="261"/>
                      <a:pt x="40" y="253"/>
                    </a:cubicBezTo>
                    <a:cubicBezTo>
                      <a:pt x="25" y="246"/>
                      <a:pt x="15" y="235"/>
                      <a:pt x="9" y="222"/>
                    </a:cubicBezTo>
                    <a:cubicBezTo>
                      <a:pt x="3" y="208"/>
                      <a:pt x="0" y="189"/>
                      <a:pt x="0" y="164"/>
                    </a:cubicBezTo>
                    <a:cubicBezTo>
                      <a:pt x="0" y="140"/>
                      <a:pt x="0" y="116"/>
                      <a:pt x="0" y="91"/>
                    </a:cubicBezTo>
                    <a:cubicBezTo>
                      <a:pt x="0" y="70"/>
                      <a:pt x="2" y="53"/>
                      <a:pt x="7" y="42"/>
                    </a:cubicBezTo>
                    <a:cubicBezTo>
                      <a:pt x="12" y="31"/>
                      <a:pt x="23" y="21"/>
                      <a:pt x="39" y="13"/>
                    </a:cubicBezTo>
                    <a:cubicBezTo>
                      <a:pt x="55" y="4"/>
                      <a:pt x="75" y="0"/>
                      <a:pt x="98" y="0"/>
                    </a:cubicBezTo>
                    <a:cubicBezTo>
                      <a:pt x="121" y="0"/>
                      <a:pt x="141" y="4"/>
                      <a:pt x="157" y="13"/>
                    </a:cubicBezTo>
                    <a:cubicBezTo>
                      <a:pt x="173" y="21"/>
                      <a:pt x="185" y="32"/>
                      <a:pt x="190" y="45"/>
                    </a:cubicBezTo>
                    <a:cubicBezTo>
                      <a:pt x="195" y="58"/>
                      <a:pt x="198" y="77"/>
                      <a:pt x="198" y="101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69" name="Freeform 305"/>
              <p:cNvSpPr>
                <a:spLocks noEditPoints="1"/>
              </p:cNvSpPr>
              <p:nvPr/>
            </p:nvSpPr>
            <p:spPr bwMode="auto">
              <a:xfrm>
                <a:off x="2748" y="2911"/>
                <a:ext cx="321" cy="256"/>
              </a:xfrm>
              <a:custGeom>
                <a:avLst/>
                <a:gdLst/>
                <a:ahLst/>
                <a:cxnLst>
                  <a:cxn ang="0">
                    <a:pos x="858" y="762"/>
                  </a:cxn>
                  <a:cxn ang="0">
                    <a:pos x="820" y="971"/>
                  </a:cxn>
                  <a:cxn ang="0">
                    <a:pos x="697" y="1050"/>
                  </a:cxn>
                  <a:cxn ang="0">
                    <a:pos x="426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366" y="0"/>
                  </a:cxn>
                  <a:cxn ang="0">
                    <a:pos x="366" y="355"/>
                  </a:cxn>
                  <a:cxn ang="0">
                    <a:pos x="426" y="355"/>
                  </a:cxn>
                  <a:cxn ang="0">
                    <a:pos x="689" y="373"/>
                  </a:cxn>
                  <a:cxn ang="0">
                    <a:pos x="817" y="455"/>
                  </a:cxn>
                  <a:cxn ang="0">
                    <a:pos x="858" y="653"/>
                  </a:cxn>
                  <a:cxn ang="0">
                    <a:pos x="858" y="762"/>
                  </a:cxn>
                  <a:cxn ang="0">
                    <a:pos x="491" y="722"/>
                  </a:cxn>
                  <a:cxn ang="0">
                    <a:pos x="491" y="680"/>
                  </a:cxn>
                  <a:cxn ang="0">
                    <a:pos x="473" y="579"/>
                  </a:cxn>
                  <a:cxn ang="0">
                    <a:pos x="366" y="559"/>
                  </a:cxn>
                  <a:cxn ang="0">
                    <a:pos x="366" y="842"/>
                  </a:cxn>
                  <a:cxn ang="0">
                    <a:pos x="465" y="825"/>
                  </a:cxn>
                  <a:cxn ang="0">
                    <a:pos x="491" y="722"/>
                  </a:cxn>
                  <a:cxn ang="0">
                    <a:pos x="1337" y="1066"/>
                  </a:cxn>
                  <a:cxn ang="0">
                    <a:pos x="971" y="1066"/>
                  </a:cxn>
                  <a:cxn ang="0">
                    <a:pos x="971" y="0"/>
                  </a:cxn>
                  <a:cxn ang="0">
                    <a:pos x="1337" y="0"/>
                  </a:cxn>
                  <a:cxn ang="0">
                    <a:pos x="1337" y="1066"/>
                  </a:cxn>
                </a:cxnLst>
                <a:rect l="0" t="0" r="r" b="b"/>
                <a:pathLst>
                  <a:path w="1337" h="1066">
                    <a:moveTo>
                      <a:pt x="858" y="762"/>
                    </a:moveTo>
                    <a:cubicBezTo>
                      <a:pt x="858" y="859"/>
                      <a:pt x="845" y="928"/>
                      <a:pt x="820" y="971"/>
                    </a:cubicBezTo>
                    <a:cubicBezTo>
                      <a:pt x="794" y="1014"/>
                      <a:pt x="753" y="1039"/>
                      <a:pt x="697" y="1050"/>
                    </a:cubicBezTo>
                    <a:cubicBezTo>
                      <a:pt x="642" y="1061"/>
                      <a:pt x="551" y="1066"/>
                      <a:pt x="426" y="1066"/>
                    </a:cubicBezTo>
                    <a:cubicBezTo>
                      <a:pt x="284" y="1066"/>
                      <a:pt x="142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22" y="0"/>
                      <a:pt x="244" y="0"/>
                      <a:pt x="366" y="0"/>
                    </a:cubicBezTo>
                    <a:cubicBezTo>
                      <a:pt x="366" y="118"/>
                      <a:pt x="366" y="237"/>
                      <a:pt x="366" y="355"/>
                    </a:cubicBezTo>
                    <a:cubicBezTo>
                      <a:pt x="386" y="355"/>
                      <a:pt x="406" y="355"/>
                      <a:pt x="426" y="355"/>
                    </a:cubicBezTo>
                    <a:cubicBezTo>
                      <a:pt x="544" y="355"/>
                      <a:pt x="632" y="361"/>
                      <a:pt x="689" y="373"/>
                    </a:cubicBezTo>
                    <a:cubicBezTo>
                      <a:pt x="747" y="386"/>
                      <a:pt x="790" y="413"/>
                      <a:pt x="817" y="455"/>
                    </a:cubicBezTo>
                    <a:cubicBezTo>
                      <a:pt x="844" y="497"/>
                      <a:pt x="858" y="562"/>
                      <a:pt x="858" y="653"/>
                    </a:cubicBezTo>
                    <a:cubicBezTo>
                      <a:pt x="858" y="689"/>
                      <a:pt x="858" y="725"/>
                      <a:pt x="858" y="762"/>
                    </a:cubicBezTo>
                    <a:close/>
                    <a:moveTo>
                      <a:pt x="491" y="722"/>
                    </a:moveTo>
                    <a:cubicBezTo>
                      <a:pt x="491" y="708"/>
                      <a:pt x="491" y="694"/>
                      <a:pt x="491" y="680"/>
                    </a:cubicBezTo>
                    <a:cubicBezTo>
                      <a:pt x="491" y="624"/>
                      <a:pt x="485" y="591"/>
                      <a:pt x="473" y="579"/>
                    </a:cubicBezTo>
                    <a:cubicBezTo>
                      <a:pt x="460" y="567"/>
                      <a:pt x="424" y="561"/>
                      <a:pt x="366" y="559"/>
                    </a:cubicBezTo>
                    <a:cubicBezTo>
                      <a:pt x="366" y="653"/>
                      <a:pt x="366" y="748"/>
                      <a:pt x="366" y="842"/>
                    </a:cubicBezTo>
                    <a:cubicBezTo>
                      <a:pt x="414" y="842"/>
                      <a:pt x="448" y="836"/>
                      <a:pt x="465" y="825"/>
                    </a:cubicBezTo>
                    <a:cubicBezTo>
                      <a:pt x="483" y="814"/>
                      <a:pt x="491" y="780"/>
                      <a:pt x="491" y="722"/>
                    </a:cubicBezTo>
                    <a:close/>
                    <a:moveTo>
                      <a:pt x="1337" y="1066"/>
                    </a:moveTo>
                    <a:cubicBezTo>
                      <a:pt x="1215" y="1066"/>
                      <a:pt x="1093" y="1066"/>
                      <a:pt x="971" y="1066"/>
                    </a:cubicBezTo>
                    <a:cubicBezTo>
                      <a:pt x="971" y="711"/>
                      <a:pt x="971" y="355"/>
                      <a:pt x="971" y="0"/>
                    </a:cubicBezTo>
                    <a:cubicBezTo>
                      <a:pt x="1093" y="0"/>
                      <a:pt x="1215" y="0"/>
                      <a:pt x="1337" y="0"/>
                    </a:cubicBezTo>
                    <a:cubicBezTo>
                      <a:pt x="1337" y="355"/>
                      <a:pt x="1337" y="711"/>
                      <a:pt x="1337" y="1066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70" name="Freeform 306"/>
              <p:cNvSpPr>
                <a:spLocks/>
              </p:cNvSpPr>
              <p:nvPr/>
            </p:nvSpPr>
            <p:spPr bwMode="auto">
              <a:xfrm>
                <a:off x="3177" y="2907"/>
                <a:ext cx="198" cy="265"/>
              </a:xfrm>
              <a:custGeom>
                <a:avLst/>
                <a:gdLst/>
                <a:ahLst/>
                <a:cxnLst>
                  <a:cxn ang="0">
                    <a:pos x="198" y="101"/>
                  </a:cxn>
                  <a:cxn ang="0">
                    <a:pos x="115" y="101"/>
                  </a:cxn>
                  <a:cxn ang="0">
                    <a:pos x="115" y="71"/>
                  </a:cxn>
                  <a:cxn ang="0">
                    <a:pos x="112" y="50"/>
                  </a:cxn>
                  <a:cxn ang="0">
                    <a:pos x="101" y="45"/>
                  </a:cxn>
                  <a:cxn ang="0">
                    <a:pos x="91" y="50"/>
                  </a:cxn>
                  <a:cxn ang="0">
                    <a:pos x="88" y="71"/>
                  </a:cxn>
                  <a:cxn ang="0">
                    <a:pos x="88" y="192"/>
                  </a:cxn>
                  <a:cxn ang="0">
                    <a:pos x="92" y="213"/>
                  </a:cxn>
                  <a:cxn ang="0">
                    <a:pos x="104" y="220"/>
                  </a:cxn>
                  <a:cxn ang="0">
                    <a:pos x="116" y="212"/>
                  </a:cxn>
                  <a:cxn ang="0">
                    <a:pos x="119" y="185"/>
                  </a:cxn>
                  <a:cxn ang="0">
                    <a:pos x="119" y="155"/>
                  </a:cxn>
                  <a:cxn ang="0">
                    <a:pos x="198" y="155"/>
                  </a:cxn>
                  <a:cxn ang="0">
                    <a:pos x="196" y="201"/>
                  </a:cxn>
                  <a:cxn ang="0">
                    <a:pos x="181" y="232"/>
                  </a:cxn>
                  <a:cxn ang="0">
                    <a:pos x="149" y="257"/>
                  </a:cxn>
                  <a:cxn ang="0">
                    <a:pos x="99" y="265"/>
                  </a:cxn>
                  <a:cxn ang="0">
                    <a:pos x="40" y="253"/>
                  </a:cxn>
                  <a:cxn ang="0">
                    <a:pos x="9" y="222"/>
                  </a:cxn>
                  <a:cxn ang="0">
                    <a:pos x="0" y="164"/>
                  </a:cxn>
                  <a:cxn ang="0">
                    <a:pos x="0" y="91"/>
                  </a:cxn>
                  <a:cxn ang="0">
                    <a:pos x="7" y="42"/>
                  </a:cxn>
                  <a:cxn ang="0">
                    <a:pos x="39" y="13"/>
                  </a:cxn>
                  <a:cxn ang="0">
                    <a:pos x="98" y="0"/>
                  </a:cxn>
                  <a:cxn ang="0">
                    <a:pos x="157" y="13"/>
                  </a:cxn>
                  <a:cxn ang="0">
                    <a:pos x="190" y="45"/>
                  </a:cxn>
                  <a:cxn ang="0">
                    <a:pos x="198" y="101"/>
                  </a:cxn>
                </a:cxnLst>
                <a:rect l="0" t="0" r="r" b="b"/>
                <a:pathLst>
                  <a:path w="198" h="265">
                    <a:moveTo>
                      <a:pt x="198" y="101"/>
                    </a:moveTo>
                    <a:cubicBezTo>
                      <a:pt x="170" y="101"/>
                      <a:pt x="143" y="101"/>
                      <a:pt x="115" y="101"/>
                    </a:cubicBezTo>
                    <a:cubicBezTo>
                      <a:pt x="115" y="91"/>
                      <a:pt x="115" y="81"/>
                      <a:pt x="115" y="71"/>
                    </a:cubicBezTo>
                    <a:cubicBezTo>
                      <a:pt x="115" y="61"/>
                      <a:pt x="114" y="54"/>
                      <a:pt x="112" y="50"/>
                    </a:cubicBezTo>
                    <a:cubicBezTo>
                      <a:pt x="110" y="47"/>
                      <a:pt x="106" y="45"/>
                      <a:pt x="101" y="45"/>
                    </a:cubicBezTo>
                    <a:cubicBezTo>
                      <a:pt x="96" y="45"/>
                      <a:pt x="93" y="47"/>
                      <a:pt x="91" y="50"/>
                    </a:cubicBezTo>
                    <a:cubicBezTo>
                      <a:pt x="89" y="53"/>
                      <a:pt x="88" y="60"/>
                      <a:pt x="88" y="71"/>
                    </a:cubicBezTo>
                    <a:cubicBezTo>
                      <a:pt x="88" y="112"/>
                      <a:pt x="88" y="152"/>
                      <a:pt x="88" y="192"/>
                    </a:cubicBezTo>
                    <a:cubicBezTo>
                      <a:pt x="88" y="201"/>
                      <a:pt x="90" y="208"/>
                      <a:pt x="92" y="213"/>
                    </a:cubicBezTo>
                    <a:cubicBezTo>
                      <a:pt x="95" y="217"/>
                      <a:pt x="99" y="220"/>
                      <a:pt x="104" y="220"/>
                    </a:cubicBezTo>
                    <a:cubicBezTo>
                      <a:pt x="110" y="220"/>
                      <a:pt x="114" y="217"/>
                      <a:pt x="116" y="212"/>
                    </a:cubicBezTo>
                    <a:cubicBezTo>
                      <a:pt x="118" y="208"/>
                      <a:pt x="119" y="199"/>
                      <a:pt x="119" y="185"/>
                    </a:cubicBezTo>
                    <a:cubicBezTo>
                      <a:pt x="119" y="175"/>
                      <a:pt x="119" y="165"/>
                      <a:pt x="119" y="155"/>
                    </a:cubicBezTo>
                    <a:cubicBezTo>
                      <a:pt x="146" y="155"/>
                      <a:pt x="172" y="155"/>
                      <a:pt x="198" y="155"/>
                    </a:cubicBezTo>
                    <a:cubicBezTo>
                      <a:pt x="198" y="175"/>
                      <a:pt x="197" y="191"/>
                      <a:pt x="196" y="201"/>
                    </a:cubicBezTo>
                    <a:cubicBezTo>
                      <a:pt x="194" y="211"/>
                      <a:pt x="189" y="222"/>
                      <a:pt x="181" y="232"/>
                    </a:cubicBezTo>
                    <a:cubicBezTo>
                      <a:pt x="173" y="243"/>
                      <a:pt x="162" y="251"/>
                      <a:pt x="149" y="257"/>
                    </a:cubicBezTo>
                    <a:cubicBezTo>
                      <a:pt x="135" y="262"/>
                      <a:pt x="119" y="265"/>
                      <a:pt x="99" y="265"/>
                    </a:cubicBezTo>
                    <a:cubicBezTo>
                      <a:pt x="74" y="265"/>
                      <a:pt x="54" y="261"/>
                      <a:pt x="40" y="253"/>
                    </a:cubicBezTo>
                    <a:cubicBezTo>
                      <a:pt x="25" y="246"/>
                      <a:pt x="15" y="235"/>
                      <a:pt x="9" y="222"/>
                    </a:cubicBezTo>
                    <a:cubicBezTo>
                      <a:pt x="3" y="208"/>
                      <a:pt x="0" y="189"/>
                      <a:pt x="0" y="164"/>
                    </a:cubicBezTo>
                    <a:cubicBezTo>
                      <a:pt x="0" y="140"/>
                      <a:pt x="0" y="116"/>
                      <a:pt x="0" y="91"/>
                    </a:cubicBezTo>
                    <a:cubicBezTo>
                      <a:pt x="0" y="70"/>
                      <a:pt x="2" y="53"/>
                      <a:pt x="7" y="42"/>
                    </a:cubicBezTo>
                    <a:cubicBezTo>
                      <a:pt x="12" y="31"/>
                      <a:pt x="23" y="21"/>
                      <a:pt x="39" y="13"/>
                    </a:cubicBezTo>
                    <a:cubicBezTo>
                      <a:pt x="55" y="4"/>
                      <a:pt x="75" y="0"/>
                      <a:pt x="98" y="0"/>
                    </a:cubicBezTo>
                    <a:cubicBezTo>
                      <a:pt x="121" y="0"/>
                      <a:pt x="141" y="4"/>
                      <a:pt x="157" y="13"/>
                    </a:cubicBezTo>
                    <a:cubicBezTo>
                      <a:pt x="174" y="21"/>
                      <a:pt x="185" y="32"/>
                      <a:pt x="190" y="45"/>
                    </a:cubicBezTo>
                    <a:cubicBezTo>
                      <a:pt x="195" y="58"/>
                      <a:pt x="198" y="77"/>
                      <a:pt x="198" y="101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71" name="Freeform 307"/>
              <p:cNvSpPr>
                <a:spLocks noEditPoints="1"/>
              </p:cNvSpPr>
              <p:nvPr/>
            </p:nvSpPr>
            <p:spPr bwMode="auto">
              <a:xfrm>
                <a:off x="3481" y="2853"/>
                <a:ext cx="202" cy="317"/>
              </a:xfrm>
              <a:custGeom>
                <a:avLst/>
                <a:gdLst/>
                <a:ahLst/>
                <a:cxnLst>
                  <a:cxn ang="0">
                    <a:pos x="477" y="1093"/>
                  </a:cxn>
                  <a:cxn ang="0">
                    <a:pos x="477" y="548"/>
                  </a:cxn>
                  <a:cxn ang="0">
                    <a:pos x="472" y="459"/>
                  </a:cxn>
                  <a:cxn ang="0">
                    <a:pos x="423" y="422"/>
                  </a:cxn>
                  <a:cxn ang="0">
                    <a:pos x="373" y="460"/>
                  </a:cxn>
                  <a:cxn ang="0">
                    <a:pos x="368" y="548"/>
                  </a:cxn>
                  <a:cxn ang="0">
                    <a:pos x="368" y="1058"/>
                  </a:cxn>
                  <a:cxn ang="0">
                    <a:pos x="423" y="1150"/>
                  </a:cxn>
                  <a:cxn ang="0">
                    <a:pos x="477" y="1093"/>
                  </a:cxn>
                  <a:cxn ang="0">
                    <a:pos x="564" y="245"/>
                  </a:cxn>
                  <a:cxn ang="0">
                    <a:pos x="839" y="432"/>
                  </a:cxn>
                  <a:cxn ang="0">
                    <a:pos x="845" y="628"/>
                  </a:cxn>
                  <a:cxn ang="0">
                    <a:pos x="845" y="889"/>
                  </a:cxn>
                  <a:cxn ang="0">
                    <a:pos x="817" y="1135"/>
                  </a:cxn>
                  <a:cxn ang="0">
                    <a:pos x="420" y="1321"/>
                  </a:cxn>
                  <a:cxn ang="0">
                    <a:pos x="265" y="1318"/>
                  </a:cxn>
                  <a:cxn ang="0">
                    <a:pos x="134" y="1277"/>
                  </a:cxn>
                  <a:cxn ang="0">
                    <a:pos x="20" y="1134"/>
                  </a:cxn>
                  <a:cxn ang="0">
                    <a:pos x="0" y="925"/>
                  </a:cxn>
                  <a:cxn ang="0">
                    <a:pos x="0" y="299"/>
                  </a:cxn>
                  <a:cxn ang="0">
                    <a:pos x="100" y="82"/>
                  </a:cxn>
                  <a:cxn ang="0">
                    <a:pos x="363" y="0"/>
                  </a:cxn>
                  <a:cxn ang="0">
                    <a:pos x="556" y="8"/>
                  </a:cxn>
                  <a:cxn ang="0">
                    <a:pos x="721" y="16"/>
                  </a:cxn>
                  <a:cxn ang="0">
                    <a:pos x="804" y="6"/>
                  </a:cxn>
                  <a:cxn ang="0">
                    <a:pos x="804" y="174"/>
                  </a:cxn>
                  <a:cxn ang="0">
                    <a:pos x="733" y="185"/>
                  </a:cxn>
                  <a:cxn ang="0">
                    <a:pos x="593" y="179"/>
                  </a:cxn>
                  <a:cxn ang="0">
                    <a:pos x="462" y="173"/>
                  </a:cxn>
                  <a:cxn ang="0">
                    <a:pos x="370" y="235"/>
                  </a:cxn>
                  <a:cxn ang="0">
                    <a:pos x="365" y="339"/>
                  </a:cxn>
                  <a:cxn ang="0">
                    <a:pos x="564" y="245"/>
                  </a:cxn>
                </a:cxnLst>
                <a:rect l="0" t="0" r="r" b="b"/>
                <a:pathLst>
                  <a:path w="845" h="1321">
                    <a:moveTo>
                      <a:pt x="477" y="1093"/>
                    </a:moveTo>
                    <a:cubicBezTo>
                      <a:pt x="477" y="911"/>
                      <a:pt x="477" y="729"/>
                      <a:pt x="477" y="548"/>
                    </a:cubicBezTo>
                    <a:cubicBezTo>
                      <a:pt x="477" y="500"/>
                      <a:pt x="475" y="471"/>
                      <a:pt x="472" y="459"/>
                    </a:cubicBezTo>
                    <a:cubicBezTo>
                      <a:pt x="466" y="434"/>
                      <a:pt x="449" y="422"/>
                      <a:pt x="423" y="422"/>
                    </a:cubicBezTo>
                    <a:cubicBezTo>
                      <a:pt x="396" y="422"/>
                      <a:pt x="379" y="435"/>
                      <a:pt x="373" y="460"/>
                    </a:cubicBezTo>
                    <a:cubicBezTo>
                      <a:pt x="370" y="472"/>
                      <a:pt x="368" y="501"/>
                      <a:pt x="368" y="548"/>
                    </a:cubicBezTo>
                    <a:cubicBezTo>
                      <a:pt x="368" y="718"/>
                      <a:pt x="368" y="888"/>
                      <a:pt x="368" y="1058"/>
                    </a:cubicBezTo>
                    <a:cubicBezTo>
                      <a:pt x="368" y="1119"/>
                      <a:pt x="386" y="1150"/>
                      <a:pt x="423" y="1150"/>
                    </a:cubicBezTo>
                    <a:cubicBezTo>
                      <a:pt x="459" y="1150"/>
                      <a:pt x="477" y="1130"/>
                      <a:pt x="477" y="1093"/>
                    </a:cubicBezTo>
                    <a:close/>
                    <a:moveTo>
                      <a:pt x="564" y="245"/>
                    </a:moveTo>
                    <a:cubicBezTo>
                      <a:pt x="740" y="245"/>
                      <a:pt x="831" y="308"/>
                      <a:pt x="839" y="432"/>
                    </a:cubicBezTo>
                    <a:cubicBezTo>
                      <a:pt x="843" y="491"/>
                      <a:pt x="845" y="557"/>
                      <a:pt x="845" y="628"/>
                    </a:cubicBezTo>
                    <a:cubicBezTo>
                      <a:pt x="845" y="715"/>
                      <a:pt x="845" y="802"/>
                      <a:pt x="845" y="889"/>
                    </a:cubicBezTo>
                    <a:cubicBezTo>
                      <a:pt x="845" y="1009"/>
                      <a:pt x="835" y="1091"/>
                      <a:pt x="817" y="1135"/>
                    </a:cubicBezTo>
                    <a:cubicBezTo>
                      <a:pt x="765" y="1259"/>
                      <a:pt x="631" y="1321"/>
                      <a:pt x="420" y="1321"/>
                    </a:cubicBezTo>
                    <a:cubicBezTo>
                      <a:pt x="341" y="1321"/>
                      <a:pt x="289" y="1320"/>
                      <a:pt x="265" y="1318"/>
                    </a:cubicBezTo>
                    <a:cubicBezTo>
                      <a:pt x="214" y="1312"/>
                      <a:pt x="170" y="1299"/>
                      <a:pt x="134" y="1277"/>
                    </a:cubicBezTo>
                    <a:cubicBezTo>
                      <a:pt x="77" y="1242"/>
                      <a:pt x="39" y="1195"/>
                      <a:pt x="20" y="1134"/>
                    </a:cubicBezTo>
                    <a:cubicBezTo>
                      <a:pt x="7" y="1090"/>
                      <a:pt x="0" y="1020"/>
                      <a:pt x="0" y="925"/>
                    </a:cubicBezTo>
                    <a:cubicBezTo>
                      <a:pt x="0" y="716"/>
                      <a:pt x="0" y="507"/>
                      <a:pt x="0" y="299"/>
                    </a:cubicBezTo>
                    <a:cubicBezTo>
                      <a:pt x="0" y="210"/>
                      <a:pt x="34" y="139"/>
                      <a:pt x="100" y="82"/>
                    </a:cubicBezTo>
                    <a:cubicBezTo>
                      <a:pt x="167" y="26"/>
                      <a:pt x="255" y="0"/>
                      <a:pt x="363" y="0"/>
                    </a:cubicBezTo>
                    <a:cubicBezTo>
                      <a:pt x="407" y="0"/>
                      <a:pt x="472" y="2"/>
                      <a:pt x="556" y="8"/>
                    </a:cubicBezTo>
                    <a:cubicBezTo>
                      <a:pt x="640" y="13"/>
                      <a:pt x="695" y="16"/>
                      <a:pt x="721" y="16"/>
                    </a:cubicBezTo>
                    <a:cubicBezTo>
                      <a:pt x="753" y="16"/>
                      <a:pt x="781" y="13"/>
                      <a:pt x="804" y="6"/>
                    </a:cubicBezTo>
                    <a:cubicBezTo>
                      <a:pt x="804" y="62"/>
                      <a:pt x="804" y="118"/>
                      <a:pt x="804" y="174"/>
                    </a:cubicBezTo>
                    <a:cubicBezTo>
                      <a:pt x="774" y="182"/>
                      <a:pt x="750" y="185"/>
                      <a:pt x="733" y="185"/>
                    </a:cubicBezTo>
                    <a:cubicBezTo>
                      <a:pt x="700" y="185"/>
                      <a:pt x="653" y="183"/>
                      <a:pt x="593" y="179"/>
                    </a:cubicBezTo>
                    <a:cubicBezTo>
                      <a:pt x="532" y="175"/>
                      <a:pt x="489" y="173"/>
                      <a:pt x="462" y="173"/>
                    </a:cubicBezTo>
                    <a:cubicBezTo>
                      <a:pt x="412" y="173"/>
                      <a:pt x="382" y="193"/>
                      <a:pt x="370" y="235"/>
                    </a:cubicBezTo>
                    <a:cubicBezTo>
                      <a:pt x="366" y="247"/>
                      <a:pt x="365" y="282"/>
                      <a:pt x="365" y="339"/>
                    </a:cubicBezTo>
                    <a:cubicBezTo>
                      <a:pt x="422" y="276"/>
                      <a:pt x="490" y="245"/>
                      <a:pt x="564" y="245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72" name="Freeform 308"/>
              <p:cNvSpPr>
                <a:spLocks noEditPoints="1"/>
              </p:cNvSpPr>
              <p:nvPr/>
            </p:nvSpPr>
            <p:spPr bwMode="auto">
              <a:xfrm>
                <a:off x="3712" y="2907"/>
                <a:ext cx="203" cy="265"/>
              </a:xfrm>
              <a:custGeom>
                <a:avLst/>
                <a:gdLst/>
                <a:ahLst/>
                <a:cxnLst>
                  <a:cxn ang="0">
                    <a:pos x="846" y="394"/>
                  </a:cxn>
                  <a:cxn ang="0">
                    <a:pos x="846" y="656"/>
                  </a:cxn>
                  <a:cxn ang="0">
                    <a:pos x="830" y="866"/>
                  </a:cxn>
                  <a:cxn ang="0">
                    <a:pos x="759" y="991"/>
                  </a:cxn>
                  <a:cxn ang="0">
                    <a:pos x="621" y="1077"/>
                  </a:cxn>
                  <a:cxn ang="0">
                    <a:pos x="427" y="1106"/>
                  </a:cxn>
                  <a:cxn ang="0">
                    <a:pos x="220" y="1081"/>
                  </a:cxn>
                  <a:cxn ang="0">
                    <a:pos x="88" y="1010"/>
                  </a:cxn>
                  <a:cxn ang="0">
                    <a:pos x="21" y="894"/>
                  </a:cxn>
                  <a:cxn ang="0">
                    <a:pos x="0" y="691"/>
                  </a:cxn>
                  <a:cxn ang="0">
                    <a:pos x="0" y="418"/>
                  </a:cxn>
                  <a:cxn ang="0">
                    <a:pos x="37" y="185"/>
                  </a:cxn>
                  <a:cxn ang="0">
                    <a:pos x="168" y="51"/>
                  </a:cxn>
                  <a:cxn ang="0">
                    <a:pos x="411" y="0"/>
                  </a:cxn>
                  <a:cxn ang="0">
                    <a:pos x="625" y="33"/>
                  </a:cxn>
                  <a:cxn ang="0">
                    <a:pos x="762" y="118"/>
                  </a:cxn>
                  <a:cxn ang="0">
                    <a:pos x="829" y="225"/>
                  </a:cxn>
                  <a:cxn ang="0">
                    <a:pos x="846" y="394"/>
                  </a:cxn>
                  <a:cxn ang="0">
                    <a:pos x="477" y="314"/>
                  </a:cxn>
                  <a:cxn ang="0">
                    <a:pos x="467" y="210"/>
                  </a:cxn>
                  <a:cxn ang="0">
                    <a:pos x="424" y="189"/>
                  </a:cxn>
                  <a:cxn ang="0">
                    <a:pos x="380" y="210"/>
                  </a:cxn>
                  <a:cxn ang="0">
                    <a:pos x="369" y="314"/>
                  </a:cxn>
                  <a:cxn ang="0">
                    <a:pos x="369" y="795"/>
                  </a:cxn>
                  <a:cxn ang="0">
                    <a:pos x="380" y="893"/>
                  </a:cxn>
                  <a:cxn ang="0">
                    <a:pos x="423" y="917"/>
                  </a:cxn>
                  <a:cxn ang="0">
                    <a:pos x="467" y="896"/>
                  </a:cxn>
                  <a:cxn ang="0">
                    <a:pos x="477" y="806"/>
                  </a:cxn>
                  <a:cxn ang="0">
                    <a:pos x="477" y="314"/>
                  </a:cxn>
                </a:cxnLst>
                <a:rect l="0" t="0" r="r" b="b"/>
                <a:pathLst>
                  <a:path w="846" h="1106">
                    <a:moveTo>
                      <a:pt x="846" y="394"/>
                    </a:moveTo>
                    <a:cubicBezTo>
                      <a:pt x="846" y="481"/>
                      <a:pt x="846" y="568"/>
                      <a:pt x="846" y="656"/>
                    </a:cubicBezTo>
                    <a:cubicBezTo>
                      <a:pt x="846" y="751"/>
                      <a:pt x="841" y="822"/>
                      <a:pt x="830" y="866"/>
                    </a:cubicBezTo>
                    <a:cubicBezTo>
                      <a:pt x="819" y="911"/>
                      <a:pt x="795" y="952"/>
                      <a:pt x="759" y="991"/>
                    </a:cubicBezTo>
                    <a:cubicBezTo>
                      <a:pt x="724" y="1031"/>
                      <a:pt x="677" y="1058"/>
                      <a:pt x="621" y="1077"/>
                    </a:cubicBezTo>
                    <a:cubicBezTo>
                      <a:pt x="565" y="1096"/>
                      <a:pt x="500" y="1106"/>
                      <a:pt x="427" y="1106"/>
                    </a:cubicBezTo>
                    <a:cubicBezTo>
                      <a:pt x="346" y="1106"/>
                      <a:pt x="276" y="1098"/>
                      <a:pt x="220" y="1081"/>
                    </a:cubicBezTo>
                    <a:cubicBezTo>
                      <a:pt x="163" y="1066"/>
                      <a:pt x="119" y="1042"/>
                      <a:pt x="88" y="1010"/>
                    </a:cubicBezTo>
                    <a:cubicBezTo>
                      <a:pt x="56" y="978"/>
                      <a:pt x="34" y="940"/>
                      <a:pt x="21" y="894"/>
                    </a:cubicBezTo>
                    <a:cubicBezTo>
                      <a:pt x="7" y="849"/>
                      <a:pt x="0" y="782"/>
                      <a:pt x="0" y="691"/>
                    </a:cubicBezTo>
                    <a:cubicBezTo>
                      <a:pt x="0" y="600"/>
                      <a:pt x="0" y="509"/>
                      <a:pt x="0" y="418"/>
                    </a:cubicBezTo>
                    <a:cubicBezTo>
                      <a:pt x="0" y="319"/>
                      <a:pt x="13" y="241"/>
                      <a:pt x="37" y="185"/>
                    </a:cubicBezTo>
                    <a:cubicBezTo>
                      <a:pt x="61" y="130"/>
                      <a:pt x="106" y="85"/>
                      <a:pt x="168" y="51"/>
                    </a:cubicBezTo>
                    <a:cubicBezTo>
                      <a:pt x="231" y="17"/>
                      <a:pt x="313" y="0"/>
                      <a:pt x="411" y="0"/>
                    </a:cubicBezTo>
                    <a:cubicBezTo>
                      <a:pt x="495" y="0"/>
                      <a:pt x="566" y="11"/>
                      <a:pt x="625" y="33"/>
                    </a:cubicBezTo>
                    <a:cubicBezTo>
                      <a:pt x="684" y="55"/>
                      <a:pt x="731" y="83"/>
                      <a:pt x="762" y="118"/>
                    </a:cubicBezTo>
                    <a:cubicBezTo>
                      <a:pt x="794" y="153"/>
                      <a:pt x="817" y="188"/>
                      <a:pt x="829" y="225"/>
                    </a:cubicBezTo>
                    <a:cubicBezTo>
                      <a:pt x="841" y="263"/>
                      <a:pt x="846" y="319"/>
                      <a:pt x="846" y="394"/>
                    </a:cubicBezTo>
                    <a:close/>
                    <a:moveTo>
                      <a:pt x="477" y="314"/>
                    </a:moveTo>
                    <a:cubicBezTo>
                      <a:pt x="477" y="259"/>
                      <a:pt x="473" y="225"/>
                      <a:pt x="467" y="210"/>
                    </a:cubicBezTo>
                    <a:cubicBezTo>
                      <a:pt x="461" y="196"/>
                      <a:pt x="446" y="189"/>
                      <a:pt x="424" y="189"/>
                    </a:cubicBezTo>
                    <a:cubicBezTo>
                      <a:pt x="402" y="189"/>
                      <a:pt x="388" y="196"/>
                      <a:pt x="380" y="210"/>
                    </a:cubicBezTo>
                    <a:cubicBezTo>
                      <a:pt x="373" y="225"/>
                      <a:pt x="369" y="259"/>
                      <a:pt x="369" y="314"/>
                    </a:cubicBezTo>
                    <a:cubicBezTo>
                      <a:pt x="369" y="474"/>
                      <a:pt x="369" y="635"/>
                      <a:pt x="369" y="795"/>
                    </a:cubicBezTo>
                    <a:cubicBezTo>
                      <a:pt x="369" y="846"/>
                      <a:pt x="373" y="878"/>
                      <a:pt x="380" y="893"/>
                    </a:cubicBezTo>
                    <a:cubicBezTo>
                      <a:pt x="388" y="909"/>
                      <a:pt x="402" y="917"/>
                      <a:pt x="423" y="917"/>
                    </a:cubicBezTo>
                    <a:cubicBezTo>
                      <a:pt x="445" y="917"/>
                      <a:pt x="460" y="909"/>
                      <a:pt x="467" y="896"/>
                    </a:cubicBezTo>
                    <a:cubicBezTo>
                      <a:pt x="473" y="882"/>
                      <a:pt x="477" y="852"/>
                      <a:pt x="477" y="806"/>
                    </a:cubicBezTo>
                    <a:cubicBezTo>
                      <a:pt x="477" y="642"/>
                      <a:pt x="477" y="478"/>
                      <a:pt x="477" y="314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73" name="Freeform 309"/>
              <p:cNvSpPr>
                <a:spLocks noEditPoints="1"/>
              </p:cNvSpPr>
              <p:nvPr/>
            </p:nvSpPr>
            <p:spPr bwMode="auto">
              <a:xfrm>
                <a:off x="3942" y="2907"/>
                <a:ext cx="203" cy="265"/>
              </a:xfrm>
              <a:custGeom>
                <a:avLst/>
                <a:gdLst/>
                <a:ahLst/>
                <a:cxnLst>
                  <a:cxn ang="0">
                    <a:pos x="846" y="572"/>
                  </a:cxn>
                  <a:cxn ang="0">
                    <a:pos x="369" y="572"/>
                  </a:cxn>
                  <a:cxn ang="0">
                    <a:pos x="369" y="802"/>
                  </a:cxn>
                  <a:cxn ang="0">
                    <a:pos x="380" y="896"/>
                  </a:cxn>
                  <a:cxn ang="0">
                    <a:pos x="426" y="917"/>
                  </a:cxn>
                  <a:cxn ang="0">
                    <a:pos x="483" y="888"/>
                  </a:cxn>
                  <a:cxn ang="0">
                    <a:pos x="497" y="782"/>
                  </a:cxn>
                  <a:cxn ang="0">
                    <a:pos x="497" y="641"/>
                  </a:cxn>
                  <a:cxn ang="0">
                    <a:pos x="846" y="641"/>
                  </a:cxn>
                  <a:cxn ang="0">
                    <a:pos x="846" y="720"/>
                  </a:cxn>
                  <a:cxn ang="0">
                    <a:pos x="833" y="872"/>
                  </a:cxn>
                  <a:cxn ang="0">
                    <a:pos x="766" y="985"/>
                  </a:cxn>
                  <a:cxn ang="0">
                    <a:pos x="634" y="1075"/>
                  </a:cxn>
                  <a:cxn ang="0">
                    <a:pos x="434" y="1106"/>
                  </a:cxn>
                  <a:cxn ang="0">
                    <a:pos x="227" y="1076"/>
                  </a:cxn>
                  <a:cxn ang="0">
                    <a:pos x="88" y="994"/>
                  </a:cxn>
                  <a:cxn ang="0">
                    <a:pos x="19" y="880"/>
                  </a:cxn>
                  <a:cxn ang="0">
                    <a:pos x="0" y="699"/>
                  </a:cxn>
                  <a:cxn ang="0">
                    <a:pos x="0" y="388"/>
                  </a:cxn>
                  <a:cxn ang="0">
                    <a:pos x="43" y="167"/>
                  </a:cxn>
                  <a:cxn ang="0">
                    <a:pos x="183" y="43"/>
                  </a:cxn>
                  <a:cxn ang="0">
                    <a:pos x="408" y="0"/>
                  </a:cxn>
                  <a:cxn ang="0">
                    <a:pos x="665" y="52"/>
                  </a:cxn>
                  <a:cxn ang="0">
                    <a:pos x="806" y="189"/>
                  </a:cxn>
                  <a:cxn ang="0">
                    <a:pos x="846" y="430"/>
                  </a:cxn>
                  <a:cxn ang="0">
                    <a:pos x="846" y="572"/>
                  </a:cxn>
                  <a:cxn ang="0">
                    <a:pos x="476" y="398"/>
                  </a:cxn>
                  <a:cxn ang="0">
                    <a:pos x="476" y="320"/>
                  </a:cxn>
                  <a:cxn ang="0">
                    <a:pos x="466" y="213"/>
                  </a:cxn>
                  <a:cxn ang="0">
                    <a:pos x="425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6" y="398"/>
                  </a:cxn>
                </a:cxnLst>
                <a:rect l="0" t="0" r="r" b="b"/>
                <a:pathLst>
                  <a:path w="846" h="1106">
                    <a:moveTo>
                      <a:pt x="846" y="572"/>
                    </a:moveTo>
                    <a:cubicBezTo>
                      <a:pt x="687" y="572"/>
                      <a:pt x="528" y="572"/>
                      <a:pt x="369" y="572"/>
                    </a:cubicBezTo>
                    <a:cubicBezTo>
                      <a:pt x="369" y="649"/>
                      <a:pt x="369" y="726"/>
                      <a:pt x="369" y="802"/>
                    </a:cubicBezTo>
                    <a:cubicBezTo>
                      <a:pt x="369" y="851"/>
                      <a:pt x="372" y="882"/>
                      <a:pt x="380" y="896"/>
                    </a:cubicBezTo>
                    <a:cubicBezTo>
                      <a:pt x="389" y="909"/>
                      <a:pt x="403" y="917"/>
                      <a:pt x="426" y="917"/>
                    </a:cubicBezTo>
                    <a:cubicBezTo>
                      <a:pt x="455" y="917"/>
                      <a:pt x="473" y="907"/>
                      <a:pt x="483" y="888"/>
                    </a:cubicBezTo>
                    <a:cubicBezTo>
                      <a:pt x="492" y="870"/>
                      <a:pt x="497" y="835"/>
                      <a:pt x="497" y="782"/>
                    </a:cubicBezTo>
                    <a:cubicBezTo>
                      <a:pt x="497" y="735"/>
                      <a:pt x="497" y="688"/>
                      <a:pt x="497" y="641"/>
                    </a:cubicBezTo>
                    <a:cubicBezTo>
                      <a:pt x="613" y="641"/>
                      <a:pt x="730" y="641"/>
                      <a:pt x="846" y="641"/>
                    </a:cubicBezTo>
                    <a:cubicBezTo>
                      <a:pt x="846" y="667"/>
                      <a:pt x="846" y="693"/>
                      <a:pt x="846" y="720"/>
                    </a:cubicBezTo>
                    <a:cubicBezTo>
                      <a:pt x="846" y="786"/>
                      <a:pt x="842" y="836"/>
                      <a:pt x="833" y="872"/>
                    </a:cubicBezTo>
                    <a:cubicBezTo>
                      <a:pt x="823" y="907"/>
                      <a:pt x="800" y="944"/>
                      <a:pt x="766" y="985"/>
                    </a:cubicBezTo>
                    <a:cubicBezTo>
                      <a:pt x="732" y="1026"/>
                      <a:pt x="687" y="1054"/>
                      <a:pt x="634" y="1075"/>
                    </a:cubicBezTo>
                    <a:cubicBezTo>
                      <a:pt x="581" y="1095"/>
                      <a:pt x="514" y="1106"/>
                      <a:pt x="434" y="1106"/>
                    </a:cubicBezTo>
                    <a:cubicBezTo>
                      <a:pt x="356" y="1106"/>
                      <a:pt x="286" y="1096"/>
                      <a:pt x="227" y="1076"/>
                    </a:cubicBezTo>
                    <a:cubicBezTo>
                      <a:pt x="168" y="1055"/>
                      <a:pt x="121" y="1029"/>
                      <a:pt x="88" y="994"/>
                    </a:cubicBezTo>
                    <a:cubicBezTo>
                      <a:pt x="55" y="959"/>
                      <a:pt x="31" y="922"/>
                      <a:pt x="19" y="880"/>
                    </a:cubicBezTo>
                    <a:cubicBezTo>
                      <a:pt x="6" y="838"/>
                      <a:pt x="0" y="778"/>
                      <a:pt x="0" y="699"/>
                    </a:cubicBezTo>
                    <a:cubicBezTo>
                      <a:pt x="0" y="595"/>
                      <a:pt x="0" y="492"/>
                      <a:pt x="0" y="388"/>
                    </a:cubicBezTo>
                    <a:cubicBezTo>
                      <a:pt x="0" y="295"/>
                      <a:pt x="15" y="221"/>
                      <a:pt x="43" y="167"/>
                    </a:cubicBezTo>
                    <a:cubicBezTo>
                      <a:pt x="71" y="113"/>
                      <a:pt x="119" y="73"/>
                      <a:pt x="183" y="43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1" y="0"/>
                      <a:pt x="597" y="17"/>
                      <a:pt x="665" y="52"/>
                    </a:cubicBezTo>
                    <a:cubicBezTo>
                      <a:pt x="731" y="87"/>
                      <a:pt x="779" y="132"/>
                      <a:pt x="806" y="189"/>
                    </a:cubicBezTo>
                    <a:cubicBezTo>
                      <a:pt x="832" y="247"/>
                      <a:pt x="846" y="327"/>
                      <a:pt x="846" y="430"/>
                    </a:cubicBezTo>
                    <a:cubicBezTo>
                      <a:pt x="846" y="477"/>
                      <a:pt x="846" y="525"/>
                      <a:pt x="846" y="572"/>
                    </a:cubicBezTo>
                    <a:close/>
                    <a:moveTo>
                      <a:pt x="476" y="398"/>
                    </a:moveTo>
                    <a:cubicBezTo>
                      <a:pt x="476" y="372"/>
                      <a:pt x="476" y="346"/>
                      <a:pt x="476" y="320"/>
                    </a:cubicBezTo>
                    <a:cubicBezTo>
                      <a:pt x="476" y="265"/>
                      <a:pt x="473" y="230"/>
                      <a:pt x="466" y="213"/>
                    </a:cubicBezTo>
                    <a:cubicBezTo>
                      <a:pt x="460" y="197"/>
                      <a:pt x="446" y="189"/>
                      <a:pt x="425" y="189"/>
                    </a:cubicBezTo>
                    <a:cubicBezTo>
                      <a:pt x="400" y="189"/>
                      <a:pt x="384" y="196"/>
                      <a:pt x="378" y="209"/>
                    </a:cubicBezTo>
                    <a:cubicBezTo>
                      <a:pt x="372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6" y="398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74" name="Freeform 310"/>
              <p:cNvSpPr>
                <a:spLocks/>
              </p:cNvSpPr>
              <p:nvPr/>
            </p:nvSpPr>
            <p:spPr bwMode="auto">
              <a:xfrm>
                <a:off x="4174" y="2911"/>
                <a:ext cx="275" cy="256"/>
              </a:xfrm>
              <a:custGeom>
                <a:avLst/>
                <a:gdLst/>
                <a:ahLst/>
                <a:cxnLst>
                  <a:cxn ang="0">
                    <a:pos x="275" y="256"/>
                  </a:cxn>
                  <a:cxn ang="0">
                    <a:pos x="199" y="256"/>
                  </a:cxn>
                  <a:cxn ang="0">
                    <a:pos x="199" y="80"/>
                  </a:cxn>
                  <a:cxn ang="0">
                    <a:pos x="162" y="256"/>
                  </a:cxn>
                  <a:cxn ang="0">
                    <a:pos x="114" y="256"/>
                  </a:cxn>
                  <a:cxn ang="0">
                    <a:pos x="76" y="80"/>
                  </a:cxn>
                  <a:cxn ang="0">
                    <a:pos x="76" y="256"/>
                  </a:cxn>
                  <a:cxn ang="0">
                    <a:pos x="0" y="256"/>
                  </a:cxn>
                  <a:cxn ang="0">
                    <a:pos x="0" y="0"/>
                  </a:cxn>
                  <a:cxn ang="0">
                    <a:pos x="110" y="0"/>
                  </a:cxn>
                  <a:cxn ang="0">
                    <a:pos x="138" y="142"/>
                  </a:cxn>
                  <a:cxn ang="0">
                    <a:pos x="164" y="0"/>
                  </a:cxn>
                  <a:cxn ang="0">
                    <a:pos x="275" y="0"/>
                  </a:cxn>
                  <a:cxn ang="0">
                    <a:pos x="275" y="256"/>
                  </a:cxn>
                </a:cxnLst>
                <a:rect l="0" t="0" r="r" b="b"/>
                <a:pathLst>
                  <a:path w="275" h="256">
                    <a:moveTo>
                      <a:pt x="275" y="256"/>
                    </a:moveTo>
                    <a:cubicBezTo>
                      <a:pt x="250" y="256"/>
                      <a:pt x="225" y="256"/>
                      <a:pt x="199" y="256"/>
                    </a:cubicBezTo>
                    <a:cubicBezTo>
                      <a:pt x="199" y="197"/>
                      <a:pt x="199" y="139"/>
                      <a:pt x="199" y="80"/>
                    </a:cubicBezTo>
                    <a:cubicBezTo>
                      <a:pt x="187" y="139"/>
                      <a:pt x="174" y="197"/>
                      <a:pt x="162" y="256"/>
                    </a:cubicBezTo>
                    <a:cubicBezTo>
                      <a:pt x="146" y="256"/>
                      <a:pt x="130" y="256"/>
                      <a:pt x="114" y="256"/>
                    </a:cubicBezTo>
                    <a:cubicBezTo>
                      <a:pt x="101" y="197"/>
                      <a:pt x="88" y="139"/>
                      <a:pt x="76" y="80"/>
                    </a:cubicBezTo>
                    <a:cubicBezTo>
                      <a:pt x="76" y="139"/>
                      <a:pt x="76" y="197"/>
                      <a:pt x="76" y="256"/>
                    </a:cubicBezTo>
                    <a:cubicBezTo>
                      <a:pt x="51" y="256"/>
                      <a:pt x="25" y="256"/>
                      <a:pt x="0" y="256"/>
                    </a:cubicBezTo>
                    <a:cubicBezTo>
                      <a:pt x="0" y="171"/>
                      <a:pt x="0" y="86"/>
                      <a:pt x="0" y="0"/>
                    </a:cubicBezTo>
                    <a:cubicBezTo>
                      <a:pt x="36" y="0"/>
                      <a:pt x="73" y="0"/>
                      <a:pt x="110" y="0"/>
                    </a:cubicBezTo>
                    <a:cubicBezTo>
                      <a:pt x="119" y="48"/>
                      <a:pt x="129" y="95"/>
                      <a:pt x="138" y="142"/>
                    </a:cubicBezTo>
                    <a:cubicBezTo>
                      <a:pt x="146" y="95"/>
                      <a:pt x="155" y="48"/>
                      <a:pt x="164" y="0"/>
                    </a:cubicBezTo>
                    <a:cubicBezTo>
                      <a:pt x="201" y="0"/>
                      <a:pt x="238" y="0"/>
                      <a:pt x="275" y="0"/>
                    </a:cubicBezTo>
                    <a:cubicBezTo>
                      <a:pt x="275" y="86"/>
                      <a:pt x="275" y="171"/>
                      <a:pt x="275" y="256"/>
                    </a:cubicBezTo>
                  </a:path>
                </a:pathLst>
              </a:custGeom>
              <a:noFill/>
              <a:ln w="12" cap="rnd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75" name="Freeform 311"/>
              <p:cNvSpPr>
                <a:spLocks noEditPoints="1"/>
              </p:cNvSpPr>
              <p:nvPr/>
            </p:nvSpPr>
            <p:spPr bwMode="auto">
              <a:xfrm>
                <a:off x="2573" y="1387"/>
                <a:ext cx="213" cy="326"/>
              </a:xfrm>
              <a:custGeom>
                <a:avLst/>
                <a:gdLst/>
                <a:ahLst/>
                <a:cxnLst>
                  <a:cxn ang="0">
                    <a:pos x="889" y="789"/>
                  </a:cxn>
                  <a:cxn ang="0">
                    <a:pos x="879" y="1066"/>
                  </a:cxn>
                  <a:cxn ang="0">
                    <a:pos x="813" y="1216"/>
                  </a:cxn>
                  <a:cxn ang="0">
                    <a:pos x="664" y="1320"/>
                  </a:cxn>
                  <a:cxn ang="0">
                    <a:pos x="444" y="1356"/>
                  </a:cxn>
                  <a:cxn ang="0">
                    <a:pos x="232" y="1321"/>
                  </a:cxn>
                  <a:cxn ang="0">
                    <a:pos x="79" y="1219"/>
                  </a:cxn>
                  <a:cxn ang="0">
                    <a:pos x="11" y="1070"/>
                  </a:cxn>
                  <a:cxn ang="0">
                    <a:pos x="0" y="789"/>
                  </a:cxn>
                  <a:cxn ang="0">
                    <a:pos x="0" y="566"/>
                  </a:cxn>
                  <a:cxn ang="0">
                    <a:pos x="11" y="288"/>
                  </a:cxn>
                  <a:cxn ang="0">
                    <a:pos x="76" y="140"/>
                  </a:cxn>
                  <a:cxn ang="0">
                    <a:pos x="225" y="36"/>
                  </a:cxn>
                  <a:cxn ang="0">
                    <a:pos x="444" y="0"/>
                  </a:cxn>
                  <a:cxn ang="0">
                    <a:pos x="658" y="34"/>
                  </a:cxn>
                  <a:cxn ang="0">
                    <a:pos x="810" y="136"/>
                  </a:cxn>
                  <a:cxn ang="0">
                    <a:pos x="878" y="285"/>
                  </a:cxn>
                  <a:cxn ang="0">
                    <a:pos x="889" y="566"/>
                  </a:cxn>
                  <a:cxn ang="0">
                    <a:pos x="889" y="789"/>
                  </a:cxn>
                  <a:cxn ang="0">
                    <a:pos x="505" y="361"/>
                  </a:cxn>
                  <a:cxn ang="0">
                    <a:pos x="494" y="245"/>
                  </a:cxn>
                  <a:cxn ang="0">
                    <a:pos x="446" y="220"/>
                  </a:cxn>
                  <a:cxn ang="0">
                    <a:pos x="400" y="240"/>
                  </a:cxn>
                  <a:cxn ang="0">
                    <a:pos x="384" y="361"/>
                  </a:cxn>
                  <a:cxn ang="0">
                    <a:pos x="384" y="969"/>
                  </a:cxn>
                  <a:cxn ang="0">
                    <a:pos x="395" y="1109"/>
                  </a:cxn>
                  <a:cxn ang="0">
                    <a:pos x="444" y="1135"/>
                  </a:cxn>
                  <a:cxn ang="0">
                    <a:pos x="494" y="1105"/>
                  </a:cxn>
                  <a:cxn ang="0">
                    <a:pos x="505" y="959"/>
                  </a:cxn>
                  <a:cxn ang="0">
                    <a:pos x="505" y="361"/>
                  </a:cxn>
                </a:cxnLst>
                <a:rect l="0" t="0" r="r" b="b"/>
                <a:pathLst>
                  <a:path w="889" h="1356">
                    <a:moveTo>
                      <a:pt x="889" y="789"/>
                    </a:moveTo>
                    <a:cubicBezTo>
                      <a:pt x="889" y="920"/>
                      <a:pt x="885" y="1012"/>
                      <a:pt x="879" y="1066"/>
                    </a:cubicBezTo>
                    <a:cubicBezTo>
                      <a:pt x="872" y="1121"/>
                      <a:pt x="849" y="1170"/>
                      <a:pt x="813" y="1216"/>
                    </a:cubicBezTo>
                    <a:cubicBezTo>
                      <a:pt x="776" y="1261"/>
                      <a:pt x="726" y="1295"/>
                      <a:pt x="664" y="1320"/>
                    </a:cubicBezTo>
                    <a:cubicBezTo>
                      <a:pt x="601" y="1344"/>
                      <a:pt x="527" y="1356"/>
                      <a:pt x="444" y="1356"/>
                    </a:cubicBezTo>
                    <a:cubicBezTo>
                      <a:pt x="365" y="1356"/>
                      <a:pt x="295" y="1345"/>
                      <a:pt x="232" y="1321"/>
                    </a:cubicBezTo>
                    <a:cubicBezTo>
                      <a:pt x="169" y="1298"/>
                      <a:pt x="117" y="1265"/>
                      <a:pt x="79" y="1219"/>
                    </a:cubicBezTo>
                    <a:cubicBezTo>
                      <a:pt x="41" y="1173"/>
                      <a:pt x="18" y="1124"/>
                      <a:pt x="11" y="1070"/>
                    </a:cubicBezTo>
                    <a:cubicBezTo>
                      <a:pt x="3" y="1016"/>
                      <a:pt x="0" y="923"/>
                      <a:pt x="0" y="789"/>
                    </a:cubicBezTo>
                    <a:cubicBezTo>
                      <a:pt x="0" y="715"/>
                      <a:pt x="0" y="641"/>
                      <a:pt x="0" y="566"/>
                    </a:cubicBezTo>
                    <a:cubicBezTo>
                      <a:pt x="0" y="435"/>
                      <a:pt x="3" y="343"/>
                      <a:pt x="11" y="288"/>
                    </a:cubicBezTo>
                    <a:cubicBezTo>
                      <a:pt x="17" y="235"/>
                      <a:pt x="39" y="185"/>
                      <a:pt x="76" y="140"/>
                    </a:cubicBezTo>
                    <a:cubicBezTo>
                      <a:pt x="112" y="94"/>
                      <a:pt x="162" y="61"/>
                      <a:pt x="225" y="36"/>
                    </a:cubicBezTo>
                    <a:cubicBezTo>
                      <a:pt x="288" y="11"/>
                      <a:pt x="361" y="0"/>
                      <a:pt x="444" y="0"/>
                    </a:cubicBezTo>
                    <a:cubicBezTo>
                      <a:pt x="524" y="0"/>
                      <a:pt x="595" y="11"/>
                      <a:pt x="658" y="34"/>
                    </a:cubicBezTo>
                    <a:cubicBezTo>
                      <a:pt x="721" y="57"/>
                      <a:pt x="772" y="90"/>
                      <a:pt x="810" y="136"/>
                    </a:cubicBezTo>
                    <a:cubicBezTo>
                      <a:pt x="848" y="183"/>
                      <a:pt x="871" y="231"/>
                      <a:pt x="878" y="285"/>
                    </a:cubicBezTo>
                    <a:cubicBezTo>
                      <a:pt x="885" y="339"/>
                      <a:pt x="889" y="432"/>
                      <a:pt x="889" y="566"/>
                    </a:cubicBezTo>
                    <a:cubicBezTo>
                      <a:pt x="889" y="641"/>
                      <a:pt x="889" y="715"/>
                      <a:pt x="889" y="789"/>
                    </a:cubicBezTo>
                    <a:close/>
                    <a:moveTo>
                      <a:pt x="505" y="361"/>
                    </a:moveTo>
                    <a:cubicBezTo>
                      <a:pt x="505" y="301"/>
                      <a:pt x="501" y="262"/>
                      <a:pt x="494" y="245"/>
                    </a:cubicBezTo>
                    <a:cubicBezTo>
                      <a:pt x="486" y="228"/>
                      <a:pt x="470" y="220"/>
                      <a:pt x="446" y="220"/>
                    </a:cubicBezTo>
                    <a:cubicBezTo>
                      <a:pt x="426" y="220"/>
                      <a:pt x="410" y="226"/>
                      <a:pt x="400" y="240"/>
                    </a:cubicBezTo>
                    <a:cubicBezTo>
                      <a:pt x="390" y="254"/>
                      <a:pt x="384" y="295"/>
                      <a:pt x="384" y="361"/>
                    </a:cubicBezTo>
                    <a:cubicBezTo>
                      <a:pt x="384" y="564"/>
                      <a:pt x="384" y="767"/>
                      <a:pt x="384" y="969"/>
                    </a:cubicBezTo>
                    <a:cubicBezTo>
                      <a:pt x="384" y="1044"/>
                      <a:pt x="388" y="1091"/>
                      <a:pt x="395" y="1109"/>
                    </a:cubicBezTo>
                    <a:cubicBezTo>
                      <a:pt x="401" y="1127"/>
                      <a:pt x="418" y="1135"/>
                      <a:pt x="444" y="1135"/>
                    </a:cubicBezTo>
                    <a:cubicBezTo>
                      <a:pt x="470" y="1135"/>
                      <a:pt x="486" y="1125"/>
                      <a:pt x="494" y="1105"/>
                    </a:cubicBezTo>
                    <a:cubicBezTo>
                      <a:pt x="501" y="1085"/>
                      <a:pt x="505" y="1036"/>
                      <a:pt x="505" y="959"/>
                    </a:cubicBezTo>
                    <a:cubicBezTo>
                      <a:pt x="505" y="760"/>
                      <a:pt x="505" y="561"/>
                      <a:pt x="505" y="361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76" name="Freeform 312"/>
              <p:cNvSpPr>
                <a:spLocks/>
              </p:cNvSpPr>
              <p:nvPr/>
            </p:nvSpPr>
            <p:spPr bwMode="auto">
              <a:xfrm>
                <a:off x="2803" y="1450"/>
                <a:ext cx="190" cy="256"/>
              </a:xfrm>
              <a:custGeom>
                <a:avLst/>
                <a:gdLst/>
                <a:ahLst/>
                <a:cxnLst>
                  <a:cxn ang="0">
                    <a:pos x="791" y="0"/>
                  </a:cxn>
                  <a:cxn ang="0">
                    <a:pos x="791" y="223"/>
                  </a:cxn>
                  <a:cxn ang="0">
                    <a:pos x="580" y="223"/>
                  </a:cxn>
                  <a:cxn ang="0">
                    <a:pos x="580" y="1066"/>
                  </a:cxn>
                  <a:cxn ang="0">
                    <a:pos x="212" y="1066"/>
                  </a:cxn>
                  <a:cxn ang="0">
                    <a:pos x="212" y="223"/>
                  </a:cxn>
                  <a:cxn ang="0">
                    <a:pos x="0" y="223"/>
                  </a:cxn>
                  <a:cxn ang="0">
                    <a:pos x="0" y="0"/>
                  </a:cxn>
                  <a:cxn ang="0">
                    <a:pos x="791" y="0"/>
                  </a:cxn>
                </a:cxnLst>
                <a:rect l="0" t="0" r="r" b="b"/>
                <a:pathLst>
                  <a:path w="791" h="1066">
                    <a:moveTo>
                      <a:pt x="791" y="0"/>
                    </a:moveTo>
                    <a:cubicBezTo>
                      <a:pt x="791" y="74"/>
                      <a:pt x="791" y="149"/>
                      <a:pt x="791" y="223"/>
                    </a:cubicBezTo>
                    <a:cubicBezTo>
                      <a:pt x="721" y="223"/>
                      <a:pt x="651" y="223"/>
                      <a:pt x="580" y="223"/>
                    </a:cubicBezTo>
                    <a:cubicBezTo>
                      <a:pt x="580" y="504"/>
                      <a:pt x="580" y="785"/>
                      <a:pt x="580" y="1066"/>
                    </a:cubicBezTo>
                    <a:cubicBezTo>
                      <a:pt x="458" y="1066"/>
                      <a:pt x="335" y="1066"/>
                      <a:pt x="212" y="1066"/>
                    </a:cubicBezTo>
                    <a:cubicBezTo>
                      <a:pt x="212" y="785"/>
                      <a:pt x="212" y="504"/>
                      <a:pt x="212" y="223"/>
                    </a:cubicBezTo>
                    <a:cubicBezTo>
                      <a:pt x="142" y="223"/>
                      <a:pt x="71" y="223"/>
                      <a:pt x="0" y="223"/>
                    </a:cubicBezTo>
                    <a:cubicBezTo>
                      <a:pt x="0" y="149"/>
                      <a:pt x="0" y="74"/>
                      <a:pt x="0" y="0"/>
                    </a:cubicBezTo>
                    <a:cubicBezTo>
                      <a:pt x="264" y="0"/>
                      <a:pt x="528" y="0"/>
                      <a:pt x="791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77" name="Freeform 313"/>
              <p:cNvSpPr>
                <a:spLocks noEditPoints="1"/>
              </p:cNvSpPr>
              <p:nvPr/>
            </p:nvSpPr>
            <p:spPr bwMode="auto">
              <a:xfrm>
                <a:off x="3011" y="1450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5" y="1007"/>
                  </a:cxn>
                  <a:cxn ang="0">
                    <a:pos x="423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5" y="65"/>
                  </a:cxn>
                  <a:cxn ang="0">
                    <a:pos x="829" y="287"/>
                  </a:cxn>
                  <a:cxn ang="0">
                    <a:pos x="615" y="493"/>
                  </a:cxn>
                  <a:cxn ang="0">
                    <a:pos x="791" y="570"/>
                  </a:cxn>
                  <a:cxn ang="0">
                    <a:pos x="855" y="722"/>
                  </a:cxn>
                  <a:cxn ang="0">
                    <a:pos x="855" y="785"/>
                  </a:cxn>
                  <a:cxn ang="0">
                    <a:pos x="366" y="396"/>
                  </a:cxn>
                  <a:cxn ang="0">
                    <a:pos x="470" y="378"/>
                  </a:cxn>
                  <a:cxn ang="0">
                    <a:pos x="488" y="304"/>
                  </a:cxn>
                  <a:cxn ang="0">
                    <a:pos x="467" y="241"/>
                  </a:cxn>
                  <a:cxn ang="0">
                    <a:pos x="366" y="223"/>
                  </a:cxn>
                  <a:cxn ang="0">
                    <a:pos x="366" y="396"/>
                  </a:cxn>
                  <a:cxn ang="0">
                    <a:pos x="488" y="735"/>
                  </a:cxn>
                  <a:cxn ang="0">
                    <a:pos x="488" y="699"/>
                  </a:cxn>
                  <a:cxn ang="0">
                    <a:pos x="467" y="612"/>
                  </a:cxn>
                  <a:cxn ang="0">
                    <a:pos x="366" y="595"/>
                  </a:cxn>
                  <a:cxn ang="0">
                    <a:pos x="366" y="842"/>
                  </a:cxn>
                  <a:cxn ang="0">
                    <a:pos x="464" y="823"/>
                  </a:cxn>
                  <a:cxn ang="0">
                    <a:pos x="488" y="735"/>
                  </a:cxn>
                </a:cxnLst>
                <a:rect l="0" t="0" r="r" b="b"/>
                <a:pathLst>
                  <a:path w="855" h="1066">
                    <a:moveTo>
                      <a:pt x="855" y="785"/>
                    </a:moveTo>
                    <a:cubicBezTo>
                      <a:pt x="855" y="893"/>
                      <a:pt x="828" y="967"/>
                      <a:pt x="775" y="1007"/>
                    </a:cubicBezTo>
                    <a:cubicBezTo>
                      <a:pt x="721" y="1047"/>
                      <a:pt x="603" y="1066"/>
                      <a:pt x="423" y="1066"/>
                    </a:cubicBezTo>
                    <a:cubicBezTo>
                      <a:pt x="282" y="1066"/>
                      <a:pt x="141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45" y="0"/>
                      <a:pt x="291" y="0"/>
                      <a:pt x="436" y="0"/>
                    </a:cubicBezTo>
                    <a:cubicBezTo>
                      <a:pt x="585" y="0"/>
                      <a:pt x="688" y="21"/>
                      <a:pt x="745" y="65"/>
                    </a:cubicBezTo>
                    <a:cubicBezTo>
                      <a:pt x="800" y="109"/>
                      <a:pt x="829" y="182"/>
                      <a:pt x="829" y="287"/>
                    </a:cubicBezTo>
                    <a:cubicBezTo>
                      <a:pt x="829" y="408"/>
                      <a:pt x="757" y="476"/>
                      <a:pt x="615" y="493"/>
                    </a:cubicBezTo>
                    <a:cubicBezTo>
                      <a:pt x="689" y="504"/>
                      <a:pt x="749" y="529"/>
                      <a:pt x="791" y="570"/>
                    </a:cubicBezTo>
                    <a:cubicBezTo>
                      <a:pt x="834" y="611"/>
                      <a:pt x="855" y="661"/>
                      <a:pt x="855" y="722"/>
                    </a:cubicBezTo>
                    <a:cubicBezTo>
                      <a:pt x="855" y="743"/>
                      <a:pt x="855" y="764"/>
                      <a:pt x="855" y="785"/>
                    </a:cubicBezTo>
                    <a:close/>
                    <a:moveTo>
                      <a:pt x="366" y="396"/>
                    </a:moveTo>
                    <a:cubicBezTo>
                      <a:pt x="422" y="396"/>
                      <a:pt x="457" y="390"/>
                      <a:pt x="470" y="378"/>
                    </a:cubicBezTo>
                    <a:cubicBezTo>
                      <a:pt x="482" y="365"/>
                      <a:pt x="488" y="341"/>
                      <a:pt x="488" y="304"/>
                    </a:cubicBezTo>
                    <a:cubicBezTo>
                      <a:pt x="488" y="274"/>
                      <a:pt x="481" y="253"/>
                      <a:pt x="467" y="241"/>
                    </a:cubicBezTo>
                    <a:cubicBezTo>
                      <a:pt x="453" y="229"/>
                      <a:pt x="420" y="223"/>
                      <a:pt x="366" y="223"/>
                    </a:cubicBezTo>
                    <a:cubicBezTo>
                      <a:pt x="366" y="281"/>
                      <a:pt x="366" y="338"/>
                      <a:pt x="366" y="396"/>
                    </a:cubicBezTo>
                    <a:close/>
                    <a:moveTo>
                      <a:pt x="488" y="735"/>
                    </a:moveTo>
                    <a:cubicBezTo>
                      <a:pt x="488" y="723"/>
                      <a:pt x="488" y="711"/>
                      <a:pt x="488" y="699"/>
                    </a:cubicBezTo>
                    <a:cubicBezTo>
                      <a:pt x="488" y="653"/>
                      <a:pt x="481" y="624"/>
                      <a:pt x="467" y="612"/>
                    </a:cubicBezTo>
                    <a:cubicBezTo>
                      <a:pt x="453" y="601"/>
                      <a:pt x="420" y="595"/>
                      <a:pt x="366" y="595"/>
                    </a:cubicBezTo>
                    <a:cubicBezTo>
                      <a:pt x="366" y="678"/>
                      <a:pt x="366" y="760"/>
                      <a:pt x="366" y="842"/>
                    </a:cubicBezTo>
                    <a:cubicBezTo>
                      <a:pt x="416" y="842"/>
                      <a:pt x="449" y="836"/>
                      <a:pt x="464" y="823"/>
                    </a:cubicBezTo>
                    <a:cubicBezTo>
                      <a:pt x="480" y="811"/>
                      <a:pt x="488" y="781"/>
                      <a:pt x="488" y="735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78" name="Freeform 314"/>
              <p:cNvSpPr>
                <a:spLocks noEditPoints="1"/>
              </p:cNvSpPr>
              <p:nvPr/>
            </p:nvSpPr>
            <p:spPr bwMode="auto">
              <a:xfrm>
                <a:off x="3239" y="1445"/>
                <a:ext cx="203" cy="266"/>
              </a:xfrm>
              <a:custGeom>
                <a:avLst/>
                <a:gdLst/>
                <a:ahLst/>
                <a:cxnLst>
                  <a:cxn ang="0">
                    <a:pos x="847" y="571"/>
                  </a:cxn>
                  <a:cxn ang="0">
                    <a:pos x="369" y="571"/>
                  </a:cxn>
                  <a:cxn ang="0">
                    <a:pos x="369" y="801"/>
                  </a:cxn>
                  <a:cxn ang="0">
                    <a:pos x="381" y="895"/>
                  </a:cxn>
                  <a:cxn ang="0">
                    <a:pos x="427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0"/>
                  </a:cxn>
                  <a:cxn ang="0">
                    <a:pos x="847" y="640"/>
                  </a:cxn>
                  <a:cxn ang="0">
                    <a:pos x="847" y="719"/>
                  </a:cxn>
                  <a:cxn ang="0">
                    <a:pos x="833" y="871"/>
                  </a:cxn>
                  <a:cxn ang="0">
                    <a:pos x="766" y="984"/>
                  </a:cxn>
                  <a:cxn ang="0">
                    <a:pos x="635" y="1074"/>
                  </a:cxn>
                  <a:cxn ang="0">
                    <a:pos x="434" y="1105"/>
                  </a:cxn>
                  <a:cxn ang="0">
                    <a:pos x="227" y="1075"/>
                  </a:cxn>
                  <a:cxn ang="0">
                    <a:pos x="89" y="993"/>
                  </a:cxn>
                  <a:cxn ang="0">
                    <a:pos x="19" y="879"/>
                  </a:cxn>
                  <a:cxn ang="0">
                    <a:pos x="0" y="698"/>
                  </a:cxn>
                  <a:cxn ang="0">
                    <a:pos x="0" y="387"/>
                  </a:cxn>
                  <a:cxn ang="0">
                    <a:pos x="43" y="166"/>
                  </a:cxn>
                  <a:cxn ang="0">
                    <a:pos x="184" y="42"/>
                  </a:cxn>
                  <a:cxn ang="0">
                    <a:pos x="408" y="0"/>
                  </a:cxn>
                  <a:cxn ang="0">
                    <a:pos x="665" y="51"/>
                  </a:cxn>
                  <a:cxn ang="0">
                    <a:pos x="806" y="188"/>
                  </a:cxn>
                  <a:cxn ang="0">
                    <a:pos x="847" y="430"/>
                  </a:cxn>
                  <a:cxn ang="0">
                    <a:pos x="847" y="571"/>
                  </a:cxn>
                  <a:cxn ang="0">
                    <a:pos x="477" y="397"/>
                  </a:cxn>
                  <a:cxn ang="0">
                    <a:pos x="477" y="319"/>
                  </a:cxn>
                  <a:cxn ang="0">
                    <a:pos x="467" y="212"/>
                  </a:cxn>
                  <a:cxn ang="0">
                    <a:pos x="426" y="188"/>
                  </a:cxn>
                  <a:cxn ang="0">
                    <a:pos x="378" y="208"/>
                  </a:cxn>
                  <a:cxn ang="0">
                    <a:pos x="369" y="319"/>
                  </a:cxn>
                  <a:cxn ang="0">
                    <a:pos x="369" y="397"/>
                  </a:cxn>
                  <a:cxn ang="0">
                    <a:pos x="477" y="397"/>
                  </a:cxn>
                </a:cxnLst>
                <a:rect l="0" t="0" r="r" b="b"/>
                <a:pathLst>
                  <a:path w="847" h="1105">
                    <a:moveTo>
                      <a:pt x="847" y="571"/>
                    </a:moveTo>
                    <a:cubicBezTo>
                      <a:pt x="688" y="571"/>
                      <a:pt x="528" y="571"/>
                      <a:pt x="369" y="571"/>
                    </a:cubicBezTo>
                    <a:cubicBezTo>
                      <a:pt x="369" y="648"/>
                      <a:pt x="369" y="725"/>
                      <a:pt x="369" y="801"/>
                    </a:cubicBezTo>
                    <a:cubicBezTo>
                      <a:pt x="369" y="850"/>
                      <a:pt x="373" y="881"/>
                      <a:pt x="381" y="895"/>
                    </a:cubicBezTo>
                    <a:cubicBezTo>
                      <a:pt x="389" y="909"/>
                      <a:pt x="404" y="916"/>
                      <a:pt x="427" y="916"/>
                    </a:cubicBezTo>
                    <a:cubicBezTo>
                      <a:pt x="455" y="916"/>
                      <a:pt x="473" y="906"/>
                      <a:pt x="483" y="888"/>
                    </a:cubicBezTo>
                    <a:cubicBezTo>
                      <a:pt x="492" y="869"/>
                      <a:pt x="497" y="834"/>
                      <a:pt x="497" y="781"/>
                    </a:cubicBezTo>
                    <a:cubicBezTo>
                      <a:pt x="497" y="734"/>
                      <a:pt x="497" y="687"/>
                      <a:pt x="497" y="640"/>
                    </a:cubicBezTo>
                    <a:cubicBezTo>
                      <a:pt x="613" y="640"/>
                      <a:pt x="730" y="640"/>
                      <a:pt x="847" y="640"/>
                    </a:cubicBezTo>
                    <a:cubicBezTo>
                      <a:pt x="847" y="666"/>
                      <a:pt x="847" y="692"/>
                      <a:pt x="847" y="719"/>
                    </a:cubicBezTo>
                    <a:cubicBezTo>
                      <a:pt x="847" y="785"/>
                      <a:pt x="842" y="835"/>
                      <a:pt x="833" y="871"/>
                    </a:cubicBezTo>
                    <a:cubicBezTo>
                      <a:pt x="823" y="906"/>
                      <a:pt x="801" y="943"/>
                      <a:pt x="766" y="984"/>
                    </a:cubicBezTo>
                    <a:cubicBezTo>
                      <a:pt x="732" y="1024"/>
                      <a:pt x="688" y="1053"/>
                      <a:pt x="635" y="1074"/>
                    </a:cubicBezTo>
                    <a:cubicBezTo>
                      <a:pt x="581" y="1094"/>
                      <a:pt x="514" y="1105"/>
                      <a:pt x="434" y="1105"/>
                    </a:cubicBezTo>
                    <a:cubicBezTo>
                      <a:pt x="356" y="1105"/>
                      <a:pt x="287" y="1095"/>
                      <a:pt x="227" y="1075"/>
                    </a:cubicBezTo>
                    <a:cubicBezTo>
                      <a:pt x="168" y="1054"/>
                      <a:pt x="121" y="1028"/>
                      <a:pt x="89" y="993"/>
                    </a:cubicBezTo>
                    <a:cubicBezTo>
                      <a:pt x="55" y="958"/>
                      <a:pt x="32" y="920"/>
                      <a:pt x="19" y="879"/>
                    </a:cubicBezTo>
                    <a:cubicBezTo>
                      <a:pt x="7" y="838"/>
                      <a:pt x="0" y="778"/>
                      <a:pt x="0" y="698"/>
                    </a:cubicBezTo>
                    <a:cubicBezTo>
                      <a:pt x="0" y="594"/>
                      <a:pt x="0" y="491"/>
                      <a:pt x="0" y="387"/>
                    </a:cubicBezTo>
                    <a:cubicBezTo>
                      <a:pt x="0" y="294"/>
                      <a:pt x="15" y="220"/>
                      <a:pt x="43" y="166"/>
                    </a:cubicBezTo>
                    <a:cubicBezTo>
                      <a:pt x="71" y="112"/>
                      <a:pt x="119" y="71"/>
                      <a:pt x="184" y="42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2" y="0"/>
                      <a:pt x="598" y="16"/>
                      <a:pt x="665" y="51"/>
                    </a:cubicBezTo>
                    <a:cubicBezTo>
                      <a:pt x="731" y="86"/>
                      <a:pt x="780" y="131"/>
                      <a:pt x="806" y="188"/>
                    </a:cubicBezTo>
                    <a:cubicBezTo>
                      <a:pt x="833" y="246"/>
                      <a:pt x="847" y="326"/>
                      <a:pt x="847" y="430"/>
                    </a:cubicBezTo>
                    <a:cubicBezTo>
                      <a:pt x="847" y="477"/>
                      <a:pt x="847" y="524"/>
                      <a:pt x="847" y="571"/>
                    </a:cubicBezTo>
                    <a:close/>
                    <a:moveTo>
                      <a:pt x="477" y="397"/>
                    </a:moveTo>
                    <a:cubicBezTo>
                      <a:pt x="477" y="371"/>
                      <a:pt x="477" y="345"/>
                      <a:pt x="477" y="319"/>
                    </a:cubicBezTo>
                    <a:cubicBezTo>
                      <a:pt x="477" y="264"/>
                      <a:pt x="473" y="229"/>
                      <a:pt x="467" y="212"/>
                    </a:cubicBezTo>
                    <a:cubicBezTo>
                      <a:pt x="460" y="196"/>
                      <a:pt x="447" y="188"/>
                      <a:pt x="426" y="188"/>
                    </a:cubicBezTo>
                    <a:cubicBezTo>
                      <a:pt x="400" y="188"/>
                      <a:pt x="384" y="195"/>
                      <a:pt x="378" y="208"/>
                    </a:cubicBezTo>
                    <a:cubicBezTo>
                      <a:pt x="372" y="222"/>
                      <a:pt x="369" y="259"/>
                      <a:pt x="369" y="319"/>
                    </a:cubicBezTo>
                    <a:cubicBezTo>
                      <a:pt x="369" y="345"/>
                      <a:pt x="369" y="371"/>
                      <a:pt x="369" y="397"/>
                    </a:cubicBezTo>
                    <a:cubicBezTo>
                      <a:pt x="405" y="397"/>
                      <a:pt x="441" y="397"/>
                      <a:pt x="477" y="397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79" name="Freeform 315"/>
              <p:cNvSpPr>
                <a:spLocks/>
              </p:cNvSpPr>
              <p:nvPr/>
            </p:nvSpPr>
            <p:spPr bwMode="auto">
              <a:xfrm>
                <a:off x="3457" y="1450"/>
                <a:ext cx="190" cy="256"/>
              </a:xfrm>
              <a:custGeom>
                <a:avLst/>
                <a:gdLst/>
                <a:ahLst/>
                <a:cxnLst>
                  <a:cxn ang="0">
                    <a:pos x="791" y="0"/>
                  </a:cxn>
                  <a:cxn ang="0">
                    <a:pos x="791" y="223"/>
                  </a:cxn>
                  <a:cxn ang="0">
                    <a:pos x="580" y="223"/>
                  </a:cxn>
                  <a:cxn ang="0">
                    <a:pos x="580" y="1066"/>
                  </a:cxn>
                  <a:cxn ang="0">
                    <a:pos x="212" y="1066"/>
                  </a:cxn>
                  <a:cxn ang="0">
                    <a:pos x="212" y="223"/>
                  </a:cxn>
                  <a:cxn ang="0">
                    <a:pos x="0" y="223"/>
                  </a:cxn>
                  <a:cxn ang="0">
                    <a:pos x="0" y="0"/>
                  </a:cxn>
                  <a:cxn ang="0">
                    <a:pos x="791" y="0"/>
                  </a:cxn>
                </a:cxnLst>
                <a:rect l="0" t="0" r="r" b="b"/>
                <a:pathLst>
                  <a:path w="791" h="1066">
                    <a:moveTo>
                      <a:pt x="791" y="0"/>
                    </a:moveTo>
                    <a:cubicBezTo>
                      <a:pt x="791" y="74"/>
                      <a:pt x="791" y="149"/>
                      <a:pt x="791" y="223"/>
                    </a:cubicBezTo>
                    <a:cubicBezTo>
                      <a:pt x="721" y="223"/>
                      <a:pt x="650" y="223"/>
                      <a:pt x="580" y="223"/>
                    </a:cubicBezTo>
                    <a:cubicBezTo>
                      <a:pt x="580" y="504"/>
                      <a:pt x="580" y="785"/>
                      <a:pt x="580" y="1066"/>
                    </a:cubicBezTo>
                    <a:cubicBezTo>
                      <a:pt x="457" y="1066"/>
                      <a:pt x="335" y="1066"/>
                      <a:pt x="212" y="1066"/>
                    </a:cubicBezTo>
                    <a:cubicBezTo>
                      <a:pt x="212" y="785"/>
                      <a:pt x="212" y="504"/>
                      <a:pt x="212" y="223"/>
                    </a:cubicBezTo>
                    <a:cubicBezTo>
                      <a:pt x="141" y="223"/>
                      <a:pt x="71" y="223"/>
                      <a:pt x="0" y="223"/>
                    </a:cubicBezTo>
                    <a:cubicBezTo>
                      <a:pt x="0" y="149"/>
                      <a:pt x="0" y="74"/>
                      <a:pt x="0" y="0"/>
                    </a:cubicBezTo>
                    <a:cubicBezTo>
                      <a:pt x="264" y="0"/>
                      <a:pt x="527" y="0"/>
                      <a:pt x="791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80" name="Freeform 316"/>
              <p:cNvSpPr>
                <a:spLocks noEditPoints="1"/>
              </p:cNvSpPr>
              <p:nvPr/>
            </p:nvSpPr>
            <p:spPr bwMode="auto">
              <a:xfrm>
                <a:off x="3664" y="1503"/>
                <a:ext cx="67" cy="203"/>
              </a:xfrm>
              <a:custGeom>
                <a:avLst/>
                <a:gdLst/>
                <a:ahLst/>
                <a:cxnLst>
                  <a:cxn ang="0">
                    <a:pos x="278" y="0"/>
                  </a:cxn>
                  <a:cxn ang="0">
                    <a:pos x="278" y="265"/>
                  </a:cxn>
                  <a:cxn ang="0">
                    <a:pos x="0" y="265"/>
                  </a:cxn>
                  <a:cxn ang="0">
                    <a:pos x="0" y="0"/>
                  </a:cxn>
                  <a:cxn ang="0">
                    <a:pos x="278" y="0"/>
                  </a:cxn>
                  <a:cxn ang="0">
                    <a:pos x="278" y="582"/>
                  </a:cxn>
                  <a:cxn ang="0">
                    <a:pos x="278" y="847"/>
                  </a:cxn>
                  <a:cxn ang="0">
                    <a:pos x="0" y="847"/>
                  </a:cxn>
                  <a:cxn ang="0">
                    <a:pos x="0" y="582"/>
                  </a:cxn>
                  <a:cxn ang="0">
                    <a:pos x="278" y="582"/>
                  </a:cxn>
                </a:cxnLst>
                <a:rect l="0" t="0" r="r" b="b"/>
                <a:pathLst>
                  <a:path w="278" h="847">
                    <a:moveTo>
                      <a:pt x="278" y="0"/>
                    </a:moveTo>
                    <a:cubicBezTo>
                      <a:pt x="278" y="88"/>
                      <a:pt x="278" y="177"/>
                      <a:pt x="278" y="265"/>
                    </a:cubicBezTo>
                    <a:cubicBezTo>
                      <a:pt x="186" y="265"/>
                      <a:pt x="93" y="265"/>
                      <a:pt x="0" y="265"/>
                    </a:cubicBezTo>
                    <a:cubicBezTo>
                      <a:pt x="0" y="177"/>
                      <a:pt x="0" y="88"/>
                      <a:pt x="0" y="0"/>
                    </a:cubicBezTo>
                    <a:cubicBezTo>
                      <a:pt x="93" y="0"/>
                      <a:pt x="186" y="0"/>
                      <a:pt x="278" y="0"/>
                    </a:cubicBezTo>
                    <a:close/>
                    <a:moveTo>
                      <a:pt x="278" y="582"/>
                    </a:moveTo>
                    <a:cubicBezTo>
                      <a:pt x="278" y="670"/>
                      <a:pt x="278" y="759"/>
                      <a:pt x="278" y="847"/>
                    </a:cubicBezTo>
                    <a:cubicBezTo>
                      <a:pt x="186" y="847"/>
                      <a:pt x="93" y="847"/>
                      <a:pt x="0" y="847"/>
                    </a:cubicBezTo>
                    <a:cubicBezTo>
                      <a:pt x="0" y="759"/>
                      <a:pt x="0" y="670"/>
                      <a:pt x="0" y="582"/>
                    </a:cubicBezTo>
                    <a:cubicBezTo>
                      <a:pt x="93" y="582"/>
                      <a:pt x="186" y="582"/>
                      <a:pt x="278" y="582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81" name="Freeform 317"/>
              <p:cNvSpPr>
                <a:spLocks/>
              </p:cNvSpPr>
              <p:nvPr/>
            </p:nvSpPr>
            <p:spPr bwMode="auto">
              <a:xfrm>
                <a:off x="1347" y="1876"/>
                <a:ext cx="150" cy="312"/>
              </a:xfrm>
              <a:custGeom>
                <a:avLst/>
                <a:gdLst/>
                <a:ahLst/>
                <a:cxnLst>
                  <a:cxn ang="0">
                    <a:pos x="624" y="0"/>
                  </a:cxn>
                  <a:cxn ang="0">
                    <a:pos x="624" y="1301"/>
                  </a:cxn>
                  <a:cxn ang="0">
                    <a:pos x="255" y="1301"/>
                  </a:cxn>
                  <a:cxn ang="0">
                    <a:pos x="255" y="603"/>
                  </a:cxn>
                  <a:cxn ang="0">
                    <a:pos x="247" y="422"/>
                  </a:cxn>
                  <a:cxn ang="0">
                    <a:pos x="202" y="375"/>
                  </a:cxn>
                  <a:cxn ang="0">
                    <a:pos x="37" y="360"/>
                  </a:cxn>
                  <a:cxn ang="0">
                    <a:pos x="0" y="360"/>
                  </a:cxn>
                  <a:cxn ang="0">
                    <a:pos x="0" y="209"/>
                  </a:cxn>
                  <a:cxn ang="0">
                    <a:pos x="407" y="0"/>
                  </a:cxn>
                  <a:cxn ang="0">
                    <a:pos x="624" y="0"/>
                  </a:cxn>
                </a:cxnLst>
                <a:rect l="0" t="0" r="r" b="b"/>
                <a:pathLst>
                  <a:path w="624" h="1301">
                    <a:moveTo>
                      <a:pt x="624" y="0"/>
                    </a:moveTo>
                    <a:cubicBezTo>
                      <a:pt x="624" y="433"/>
                      <a:pt x="624" y="867"/>
                      <a:pt x="624" y="1301"/>
                    </a:cubicBezTo>
                    <a:cubicBezTo>
                      <a:pt x="501" y="1301"/>
                      <a:pt x="378" y="1301"/>
                      <a:pt x="255" y="1301"/>
                    </a:cubicBezTo>
                    <a:cubicBezTo>
                      <a:pt x="255" y="1068"/>
                      <a:pt x="255" y="836"/>
                      <a:pt x="255" y="603"/>
                    </a:cubicBezTo>
                    <a:cubicBezTo>
                      <a:pt x="255" y="503"/>
                      <a:pt x="252" y="442"/>
                      <a:pt x="247" y="422"/>
                    </a:cubicBezTo>
                    <a:cubicBezTo>
                      <a:pt x="241" y="401"/>
                      <a:pt x="227" y="385"/>
                      <a:pt x="202" y="375"/>
                    </a:cubicBezTo>
                    <a:cubicBezTo>
                      <a:pt x="177" y="364"/>
                      <a:pt x="122" y="360"/>
                      <a:pt x="37" y="360"/>
                    </a:cubicBezTo>
                    <a:cubicBezTo>
                      <a:pt x="24" y="360"/>
                      <a:pt x="12" y="360"/>
                      <a:pt x="0" y="360"/>
                    </a:cubicBezTo>
                    <a:cubicBezTo>
                      <a:pt x="0" y="309"/>
                      <a:pt x="0" y="259"/>
                      <a:pt x="0" y="209"/>
                    </a:cubicBezTo>
                    <a:cubicBezTo>
                      <a:pt x="178" y="174"/>
                      <a:pt x="315" y="106"/>
                      <a:pt x="407" y="0"/>
                    </a:cubicBezTo>
                    <a:cubicBezTo>
                      <a:pt x="479" y="0"/>
                      <a:pt x="551" y="0"/>
                      <a:pt x="624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82" name="Freeform 318"/>
              <p:cNvSpPr>
                <a:spLocks/>
              </p:cNvSpPr>
              <p:nvPr/>
            </p:nvSpPr>
            <p:spPr bwMode="auto">
              <a:xfrm>
                <a:off x="1530" y="1876"/>
                <a:ext cx="212" cy="318"/>
              </a:xfrm>
              <a:custGeom>
                <a:avLst/>
                <a:gdLst/>
                <a:ahLst/>
                <a:cxnLst>
                  <a:cxn ang="0">
                    <a:pos x="811" y="0"/>
                  </a:cxn>
                  <a:cxn ang="0">
                    <a:pos x="811" y="208"/>
                  </a:cxn>
                  <a:cxn ang="0">
                    <a:pos x="353" y="208"/>
                  </a:cxn>
                  <a:cxn ang="0">
                    <a:pos x="353" y="429"/>
                  </a:cxn>
                  <a:cxn ang="0">
                    <a:pos x="574" y="339"/>
                  </a:cxn>
                  <a:cxn ang="0">
                    <a:pos x="805" y="414"/>
                  </a:cxn>
                  <a:cxn ang="0">
                    <a:pos x="883" y="704"/>
                  </a:cxn>
                  <a:cxn ang="0">
                    <a:pos x="883" y="889"/>
                  </a:cxn>
                  <a:cxn ang="0">
                    <a:pos x="868" y="1092"/>
                  </a:cxn>
                  <a:cxn ang="0">
                    <a:pos x="803" y="1211"/>
                  </a:cxn>
                  <a:cxn ang="0">
                    <a:pos x="667" y="1296"/>
                  </a:cxn>
                  <a:cxn ang="0">
                    <a:pos x="451" y="1326"/>
                  </a:cxn>
                  <a:cxn ang="0">
                    <a:pos x="200" y="1281"/>
                  </a:cxn>
                  <a:cxn ang="0">
                    <a:pos x="46" y="1151"/>
                  </a:cxn>
                  <a:cxn ang="0">
                    <a:pos x="0" y="883"/>
                  </a:cxn>
                  <a:cxn ang="0">
                    <a:pos x="0" y="812"/>
                  </a:cxn>
                  <a:cxn ang="0">
                    <a:pos x="369" y="812"/>
                  </a:cxn>
                  <a:cxn ang="0">
                    <a:pos x="369" y="893"/>
                  </a:cxn>
                  <a:cxn ang="0">
                    <a:pos x="379" y="1072"/>
                  </a:cxn>
                  <a:cxn ang="0">
                    <a:pos x="448" y="1125"/>
                  </a:cxn>
                  <a:cxn ang="0">
                    <a:pos x="493" y="1110"/>
                  </a:cxn>
                  <a:cxn ang="0">
                    <a:pos x="511" y="1077"/>
                  </a:cxn>
                  <a:cxn ang="0">
                    <a:pos x="514" y="924"/>
                  </a:cxn>
                  <a:cxn ang="0">
                    <a:pos x="514" y="666"/>
                  </a:cxn>
                  <a:cxn ang="0">
                    <a:pos x="497" y="566"/>
                  </a:cxn>
                  <a:cxn ang="0">
                    <a:pos x="439" y="540"/>
                  </a:cxn>
                  <a:cxn ang="0">
                    <a:pos x="396" y="553"/>
                  </a:cxn>
                  <a:cxn ang="0">
                    <a:pos x="374" y="582"/>
                  </a:cxn>
                  <a:cxn ang="0">
                    <a:pos x="369" y="655"/>
                  </a:cxn>
                  <a:cxn ang="0">
                    <a:pos x="3" y="655"/>
                  </a:cxn>
                  <a:cxn ang="0">
                    <a:pos x="19" y="0"/>
                  </a:cxn>
                  <a:cxn ang="0">
                    <a:pos x="811" y="0"/>
                  </a:cxn>
                </a:cxnLst>
                <a:rect l="0" t="0" r="r" b="b"/>
                <a:pathLst>
                  <a:path w="883" h="1326">
                    <a:moveTo>
                      <a:pt x="811" y="0"/>
                    </a:moveTo>
                    <a:cubicBezTo>
                      <a:pt x="811" y="69"/>
                      <a:pt x="811" y="138"/>
                      <a:pt x="811" y="208"/>
                    </a:cubicBezTo>
                    <a:cubicBezTo>
                      <a:pt x="658" y="208"/>
                      <a:pt x="506" y="208"/>
                      <a:pt x="353" y="208"/>
                    </a:cubicBezTo>
                    <a:cubicBezTo>
                      <a:pt x="353" y="281"/>
                      <a:pt x="353" y="355"/>
                      <a:pt x="353" y="429"/>
                    </a:cubicBezTo>
                    <a:cubicBezTo>
                      <a:pt x="410" y="369"/>
                      <a:pt x="484" y="339"/>
                      <a:pt x="574" y="339"/>
                    </a:cubicBezTo>
                    <a:cubicBezTo>
                      <a:pt x="676" y="339"/>
                      <a:pt x="754" y="364"/>
                      <a:pt x="805" y="414"/>
                    </a:cubicBezTo>
                    <a:cubicBezTo>
                      <a:pt x="857" y="465"/>
                      <a:pt x="883" y="561"/>
                      <a:pt x="883" y="704"/>
                    </a:cubicBezTo>
                    <a:cubicBezTo>
                      <a:pt x="883" y="765"/>
                      <a:pt x="883" y="827"/>
                      <a:pt x="883" y="889"/>
                    </a:cubicBezTo>
                    <a:cubicBezTo>
                      <a:pt x="883" y="982"/>
                      <a:pt x="878" y="1049"/>
                      <a:pt x="868" y="1092"/>
                    </a:cubicBezTo>
                    <a:cubicBezTo>
                      <a:pt x="858" y="1135"/>
                      <a:pt x="836" y="1175"/>
                      <a:pt x="803" y="1211"/>
                    </a:cubicBezTo>
                    <a:cubicBezTo>
                      <a:pt x="771" y="1249"/>
                      <a:pt x="725" y="1276"/>
                      <a:pt x="667" y="1296"/>
                    </a:cubicBezTo>
                    <a:cubicBezTo>
                      <a:pt x="607" y="1316"/>
                      <a:pt x="536" y="1326"/>
                      <a:pt x="451" y="1326"/>
                    </a:cubicBezTo>
                    <a:cubicBezTo>
                      <a:pt x="356" y="1326"/>
                      <a:pt x="272" y="1312"/>
                      <a:pt x="200" y="1281"/>
                    </a:cubicBezTo>
                    <a:cubicBezTo>
                      <a:pt x="128" y="1252"/>
                      <a:pt x="75" y="1209"/>
                      <a:pt x="46" y="1151"/>
                    </a:cubicBezTo>
                    <a:cubicBezTo>
                      <a:pt x="16" y="1093"/>
                      <a:pt x="0" y="1004"/>
                      <a:pt x="0" y="883"/>
                    </a:cubicBezTo>
                    <a:cubicBezTo>
                      <a:pt x="0" y="859"/>
                      <a:pt x="0" y="836"/>
                      <a:pt x="0" y="812"/>
                    </a:cubicBezTo>
                    <a:cubicBezTo>
                      <a:pt x="123" y="812"/>
                      <a:pt x="246" y="812"/>
                      <a:pt x="369" y="812"/>
                    </a:cubicBezTo>
                    <a:cubicBezTo>
                      <a:pt x="369" y="839"/>
                      <a:pt x="369" y="866"/>
                      <a:pt x="369" y="893"/>
                    </a:cubicBezTo>
                    <a:cubicBezTo>
                      <a:pt x="369" y="978"/>
                      <a:pt x="373" y="1037"/>
                      <a:pt x="379" y="1072"/>
                    </a:cubicBezTo>
                    <a:cubicBezTo>
                      <a:pt x="385" y="1108"/>
                      <a:pt x="409" y="1125"/>
                      <a:pt x="448" y="1125"/>
                    </a:cubicBezTo>
                    <a:cubicBezTo>
                      <a:pt x="466" y="1125"/>
                      <a:pt x="481" y="1121"/>
                      <a:pt x="493" y="1110"/>
                    </a:cubicBezTo>
                    <a:cubicBezTo>
                      <a:pt x="504" y="1100"/>
                      <a:pt x="511" y="1089"/>
                      <a:pt x="511" y="1077"/>
                    </a:cubicBezTo>
                    <a:cubicBezTo>
                      <a:pt x="512" y="1065"/>
                      <a:pt x="513" y="1014"/>
                      <a:pt x="514" y="924"/>
                    </a:cubicBezTo>
                    <a:cubicBezTo>
                      <a:pt x="514" y="838"/>
                      <a:pt x="514" y="752"/>
                      <a:pt x="514" y="666"/>
                    </a:cubicBezTo>
                    <a:cubicBezTo>
                      <a:pt x="514" y="617"/>
                      <a:pt x="508" y="584"/>
                      <a:pt x="497" y="566"/>
                    </a:cubicBezTo>
                    <a:cubicBezTo>
                      <a:pt x="485" y="548"/>
                      <a:pt x="466" y="540"/>
                      <a:pt x="439" y="540"/>
                    </a:cubicBezTo>
                    <a:cubicBezTo>
                      <a:pt x="422" y="540"/>
                      <a:pt x="408" y="544"/>
                      <a:pt x="396" y="553"/>
                    </a:cubicBezTo>
                    <a:cubicBezTo>
                      <a:pt x="385" y="562"/>
                      <a:pt x="377" y="572"/>
                      <a:pt x="374" y="582"/>
                    </a:cubicBezTo>
                    <a:cubicBezTo>
                      <a:pt x="371" y="593"/>
                      <a:pt x="369" y="618"/>
                      <a:pt x="369" y="655"/>
                    </a:cubicBezTo>
                    <a:cubicBezTo>
                      <a:pt x="247" y="655"/>
                      <a:pt x="125" y="655"/>
                      <a:pt x="3" y="655"/>
                    </a:cubicBezTo>
                    <a:cubicBezTo>
                      <a:pt x="9" y="437"/>
                      <a:pt x="14" y="218"/>
                      <a:pt x="19" y="0"/>
                    </a:cubicBezTo>
                    <a:cubicBezTo>
                      <a:pt x="283" y="0"/>
                      <a:pt x="547" y="0"/>
                      <a:pt x="811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83" name="Freeform 319"/>
              <p:cNvSpPr>
                <a:spLocks noEditPoints="1"/>
              </p:cNvSpPr>
              <p:nvPr/>
            </p:nvSpPr>
            <p:spPr bwMode="auto">
              <a:xfrm>
                <a:off x="1772" y="1869"/>
                <a:ext cx="213" cy="325"/>
              </a:xfrm>
              <a:custGeom>
                <a:avLst/>
                <a:gdLst/>
                <a:ahLst/>
                <a:cxnLst>
                  <a:cxn ang="0">
                    <a:pos x="886" y="371"/>
                  </a:cxn>
                  <a:cxn ang="0">
                    <a:pos x="517" y="371"/>
                  </a:cxn>
                  <a:cxn ang="0">
                    <a:pos x="515" y="256"/>
                  </a:cxn>
                  <a:cxn ang="0">
                    <a:pos x="493" y="217"/>
                  </a:cxn>
                  <a:cxn ang="0">
                    <a:pos x="439" y="201"/>
                  </a:cxn>
                  <a:cxn ang="0">
                    <a:pos x="393" y="216"/>
                  </a:cxn>
                  <a:cxn ang="0">
                    <a:pos x="372" y="255"/>
                  </a:cxn>
                  <a:cxn ang="0">
                    <a:pos x="369" y="353"/>
                  </a:cxn>
                  <a:cxn ang="0">
                    <a:pos x="369" y="560"/>
                  </a:cxn>
                  <a:cxn ang="0">
                    <a:pos x="452" y="481"/>
                  </a:cxn>
                  <a:cxn ang="0">
                    <a:pos x="587" y="456"/>
                  </a:cxn>
                  <a:cxn ang="0">
                    <a:pos x="766" y="504"/>
                  </a:cxn>
                  <a:cxn ang="0">
                    <a:pos x="865" y="619"/>
                  </a:cxn>
                  <a:cxn ang="0">
                    <a:pos x="886" y="802"/>
                  </a:cxn>
                  <a:cxn ang="0">
                    <a:pos x="886" y="906"/>
                  </a:cxn>
                  <a:cxn ang="0">
                    <a:pos x="874" y="1109"/>
                  </a:cxn>
                  <a:cxn ang="0">
                    <a:pos x="811" y="1232"/>
                  </a:cxn>
                  <a:cxn ang="0">
                    <a:pos x="670" y="1320"/>
                  </a:cxn>
                  <a:cxn ang="0">
                    <a:pos x="460" y="1352"/>
                  </a:cxn>
                  <a:cxn ang="0">
                    <a:pos x="216" y="1315"/>
                  </a:cxn>
                  <a:cxn ang="0">
                    <a:pos x="69" y="1211"/>
                  </a:cxn>
                  <a:cxn ang="0">
                    <a:pos x="9" y="1069"/>
                  </a:cxn>
                  <a:cxn ang="0">
                    <a:pos x="0" y="779"/>
                  </a:cxn>
                  <a:cxn ang="0">
                    <a:pos x="0" y="599"/>
                  </a:cxn>
                  <a:cxn ang="0">
                    <a:pos x="8" y="288"/>
                  </a:cxn>
                  <a:cxn ang="0">
                    <a:pos x="71" y="140"/>
                  </a:cxn>
                  <a:cxn ang="0">
                    <a:pos x="224" y="34"/>
                  </a:cxn>
                  <a:cxn ang="0">
                    <a:pos x="446" y="0"/>
                  </a:cxn>
                  <a:cxn ang="0">
                    <a:pos x="701" y="44"/>
                  </a:cxn>
                  <a:cxn ang="0">
                    <a:pos x="843" y="169"/>
                  </a:cxn>
                  <a:cxn ang="0">
                    <a:pos x="886" y="371"/>
                  </a:cxn>
                  <a:cxn ang="0">
                    <a:pos x="517" y="777"/>
                  </a:cxn>
                  <a:cxn ang="0">
                    <a:pos x="500" y="682"/>
                  </a:cxn>
                  <a:cxn ang="0">
                    <a:pos x="443" y="656"/>
                  </a:cxn>
                  <a:cxn ang="0">
                    <a:pos x="387" y="680"/>
                  </a:cxn>
                  <a:cxn ang="0">
                    <a:pos x="369" y="777"/>
                  </a:cxn>
                  <a:cxn ang="0">
                    <a:pos x="369" y="1012"/>
                  </a:cxn>
                  <a:cxn ang="0">
                    <a:pos x="386" y="1125"/>
                  </a:cxn>
                  <a:cxn ang="0">
                    <a:pos x="442" y="1151"/>
                  </a:cxn>
                  <a:cxn ang="0">
                    <a:pos x="492" y="1131"/>
                  </a:cxn>
                  <a:cxn ang="0">
                    <a:pos x="517" y="1020"/>
                  </a:cxn>
                  <a:cxn ang="0">
                    <a:pos x="517" y="777"/>
                  </a:cxn>
                </a:cxnLst>
                <a:rect l="0" t="0" r="r" b="b"/>
                <a:pathLst>
                  <a:path w="886" h="1352">
                    <a:moveTo>
                      <a:pt x="886" y="371"/>
                    </a:moveTo>
                    <a:cubicBezTo>
                      <a:pt x="763" y="371"/>
                      <a:pt x="640" y="371"/>
                      <a:pt x="517" y="371"/>
                    </a:cubicBezTo>
                    <a:cubicBezTo>
                      <a:pt x="517" y="311"/>
                      <a:pt x="516" y="272"/>
                      <a:pt x="515" y="256"/>
                    </a:cubicBezTo>
                    <a:cubicBezTo>
                      <a:pt x="513" y="241"/>
                      <a:pt x="506" y="227"/>
                      <a:pt x="493" y="217"/>
                    </a:cubicBezTo>
                    <a:cubicBezTo>
                      <a:pt x="480" y="206"/>
                      <a:pt x="462" y="201"/>
                      <a:pt x="439" y="201"/>
                    </a:cubicBezTo>
                    <a:cubicBezTo>
                      <a:pt x="420" y="201"/>
                      <a:pt x="405" y="206"/>
                      <a:pt x="393" y="216"/>
                    </a:cubicBezTo>
                    <a:cubicBezTo>
                      <a:pt x="381" y="227"/>
                      <a:pt x="374" y="239"/>
                      <a:pt x="372" y="255"/>
                    </a:cubicBezTo>
                    <a:cubicBezTo>
                      <a:pt x="370" y="271"/>
                      <a:pt x="369" y="304"/>
                      <a:pt x="369" y="353"/>
                    </a:cubicBezTo>
                    <a:cubicBezTo>
                      <a:pt x="369" y="422"/>
                      <a:pt x="369" y="491"/>
                      <a:pt x="369" y="560"/>
                    </a:cubicBezTo>
                    <a:cubicBezTo>
                      <a:pt x="388" y="525"/>
                      <a:pt x="416" y="499"/>
                      <a:pt x="452" y="481"/>
                    </a:cubicBezTo>
                    <a:cubicBezTo>
                      <a:pt x="489" y="464"/>
                      <a:pt x="533" y="456"/>
                      <a:pt x="587" y="456"/>
                    </a:cubicBezTo>
                    <a:cubicBezTo>
                      <a:pt x="655" y="456"/>
                      <a:pt x="715" y="471"/>
                      <a:pt x="766" y="504"/>
                    </a:cubicBezTo>
                    <a:cubicBezTo>
                      <a:pt x="818" y="536"/>
                      <a:pt x="852" y="574"/>
                      <a:pt x="865" y="619"/>
                    </a:cubicBezTo>
                    <a:cubicBezTo>
                      <a:pt x="879" y="664"/>
                      <a:pt x="886" y="726"/>
                      <a:pt x="886" y="802"/>
                    </a:cubicBezTo>
                    <a:cubicBezTo>
                      <a:pt x="886" y="836"/>
                      <a:pt x="886" y="871"/>
                      <a:pt x="886" y="906"/>
                    </a:cubicBezTo>
                    <a:cubicBezTo>
                      <a:pt x="886" y="996"/>
                      <a:pt x="882" y="1065"/>
                      <a:pt x="874" y="1109"/>
                    </a:cubicBezTo>
                    <a:cubicBezTo>
                      <a:pt x="866" y="1153"/>
                      <a:pt x="845" y="1194"/>
                      <a:pt x="811" y="1232"/>
                    </a:cubicBezTo>
                    <a:cubicBezTo>
                      <a:pt x="777" y="1270"/>
                      <a:pt x="729" y="1299"/>
                      <a:pt x="670" y="1320"/>
                    </a:cubicBezTo>
                    <a:cubicBezTo>
                      <a:pt x="609" y="1341"/>
                      <a:pt x="539" y="1352"/>
                      <a:pt x="460" y="1352"/>
                    </a:cubicBezTo>
                    <a:cubicBezTo>
                      <a:pt x="360" y="1352"/>
                      <a:pt x="279" y="1340"/>
                      <a:pt x="216" y="1315"/>
                    </a:cubicBezTo>
                    <a:cubicBezTo>
                      <a:pt x="153" y="1291"/>
                      <a:pt x="103" y="1257"/>
                      <a:pt x="69" y="1211"/>
                    </a:cubicBezTo>
                    <a:cubicBezTo>
                      <a:pt x="35" y="1166"/>
                      <a:pt x="14" y="1119"/>
                      <a:pt x="9" y="1069"/>
                    </a:cubicBezTo>
                    <a:cubicBezTo>
                      <a:pt x="3" y="1019"/>
                      <a:pt x="0" y="922"/>
                      <a:pt x="0" y="779"/>
                    </a:cubicBezTo>
                    <a:cubicBezTo>
                      <a:pt x="0" y="718"/>
                      <a:pt x="0" y="659"/>
                      <a:pt x="0" y="599"/>
                    </a:cubicBezTo>
                    <a:cubicBezTo>
                      <a:pt x="0" y="443"/>
                      <a:pt x="3" y="340"/>
                      <a:pt x="8" y="288"/>
                    </a:cubicBezTo>
                    <a:cubicBezTo>
                      <a:pt x="13" y="235"/>
                      <a:pt x="34" y="187"/>
                      <a:pt x="71" y="140"/>
                    </a:cubicBezTo>
                    <a:cubicBezTo>
                      <a:pt x="108" y="93"/>
                      <a:pt x="159" y="58"/>
                      <a:pt x="224" y="34"/>
                    </a:cubicBezTo>
                    <a:cubicBezTo>
                      <a:pt x="288" y="11"/>
                      <a:pt x="362" y="0"/>
                      <a:pt x="446" y="0"/>
                    </a:cubicBezTo>
                    <a:cubicBezTo>
                      <a:pt x="549" y="0"/>
                      <a:pt x="634" y="14"/>
                      <a:pt x="701" y="44"/>
                    </a:cubicBezTo>
                    <a:cubicBezTo>
                      <a:pt x="767" y="74"/>
                      <a:pt x="815" y="115"/>
                      <a:pt x="843" y="169"/>
                    </a:cubicBezTo>
                    <a:cubicBezTo>
                      <a:pt x="871" y="223"/>
                      <a:pt x="886" y="290"/>
                      <a:pt x="886" y="371"/>
                    </a:cubicBezTo>
                    <a:close/>
                    <a:moveTo>
                      <a:pt x="517" y="777"/>
                    </a:moveTo>
                    <a:cubicBezTo>
                      <a:pt x="517" y="731"/>
                      <a:pt x="511" y="699"/>
                      <a:pt x="500" y="682"/>
                    </a:cubicBezTo>
                    <a:cubicBezTo>
                      <a:pt x="488" y="665"/>
                      <a:pt x="470" y="656"/>
                      <a:pt x="443" y="656"/>
                    </a:cubicBezTo>
                    <a:cubicBezTo>
                      <a:pt x="417" y="656"/>
                      <a:pt x="399" y="664"/>
                      <a:pt x="387" y="680"/>
                    </a:cubicBezTo>
                    <a:cubicBezTo>
                      <a:pt x="376" y="698"/>
                      <a:pt x="369" y="730"/>
                      <a:pt x="369" y="777"/>
                    </a:cubicBezTo>
                    <a:cubicBezTo>
                      <a:pt x="369" y="855"/>
                      <a:pt x="369" y="934"/>
                      <a:pt x="369" y="1012"/>
                    </a:cubicBezTo>
                    <a:cubicBezTo>
                      <a:pt x="369" y="1070"/>
                      <a:pt x="375" y="1107"/>
                      <a:pt x="386" y="1125"/>
                    </a:cubicBezTo>
                    <a:cubicBezTo>
                      <a:pt x="397" y="1143"/>
                      <a:pt x="416" y="1151"/>
                      <a:pt x="442" y="1151"/>
                    </a:cubicBezTo>
                    <a:cubicBezTo>
                      <a:pt x="458" y="1151"/>
                      <a:pt x="474" y="1144"/>
                      <a:pt x="492" y="1131"/>
                    </a:cubicBezTo>
                    <a:cubicBezTo>
                      <a:pt x="509" y="1117"/>
                      <a:pt x="517" y="1081"/>
                      <a:pt x="517" y="1020"/>
                    </a:cubicBezTo>
                    <a:cubicBezTo>
                      <a:pt x="517" y="939"/>
                      <a:pt x="517" y="858"/>
                      <a:pt x="517" y="777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84" name="Freeform 320"/>
              <p:cNvSpPr>
                <a:spLocks/>
              </p:cNvSpPr>
              <p:nvPr/>
            </p:nvSpPr>
            <p:spPr bwMode="auto">
              <a:xfrm>
                <a:off x="2076" y="1932"/>
                <a:ext cx="203" cy="292"/>
              </a:xfrm>
              <a:custGeom>
                <a:avLst/>
                <a:gdLst/>
                <a:ahLst/>
                <a:cxnLst>
                  <a:cxn ang="0">
                    <a:pos x="848" y="0"/>
                  </a:cxn>
                  <a:cxn ang="0">
                    <a:pos x="743" y="772"/>
                  </a:cxn>
                  <a:cxn ang="0">
                    <a:pos x="701" y="1022"/>
                  </a:cxn>
                  <a:cxn ang="0">
                    <a:pos x="645" y="1132"/>
                  </a:cxn>
                  <a:cxn ang="0">
                    <a:pos x="536" y="1196"/>
                  </a:cxn>
                  <a:cxn ang="0">
                    <a:pos x="312" y="1216"/>
                  </a:cxn>
                  <a:cxn ang="0">
                    <a:pos x="89" y="1216"/>
                  </a:cxn>
                  <a:cxn ang="0">
                    <a:pos x="89" y="1046"/>
                  </a:cxn>
                  <a:cxn ang="0">
                    <a:pos x="200" y="1038"/>
                  </a:cxn>
                  <a:cxn ang="0">
                    <a:pos x="225" y="1004"/>
                  </a:cxn>
                  <a:cxn ang="0">
                    <a:pos x="202" y="892"/>
                  </a:cxn>
                  <a:cxn ang="0">
                    <a:pos x="0" y="0"/>
                  </a:cxn>
                  <a:cxn ang="0">
                    <a:pos x="334" y="0"/>
                  </a:cxn>
                  <a:cxn ang="0">
                    <a:pos x="456" y="720"/>
                  </a:cxn>
                  <a:cxn ang="0">
                    <a:pos x="515" y="0"/>
                  </a:cxn>
                  <a:cxn ang="0">
                    <a:pos x="848" y="0"/>
                  </a:cxn>
                </a:cxnLst>
                <a:rect l="0" t="0" r="r" b="b"/>
                <a:pathLst>
                  <a:path w="848" h="1216">
                    <a:moveTo>
                      <a:pt x="848" y="0"/>
                    </a:moveTo>
                    <a:cubicBezTo>
                      <a:pt x="814" y="258"/>
                      <a:pt x="778" y="515"/>
                      <a:pt x="743" y="772"/>
                    </a:cubicBezTo>
                    <a:cubicBezTo>
                      <a:pt x="726" y="894"/>
                      <a:pt x="712" y="977"/>
                      <a:pt x="701" y="1022"/>
                    </a:cubicBezTo>
                    <a:cubicBezTo>
                      <a:pt x="690" y="1066"/>
                      <a:pt x="671" y="1102"/>
                      <a:pt x="645" y="1132"/>
                    </a:cubicBezTo>
                    <a:cubicBezTo>
                      <a:pt x="619" y="1161"/>
                      <a:pt x="583" y="1182"/>
                      <a:pt x="536" y="1196"/>
                    </a:cubicBezTo>
                    <a:cubicBezTo>
                      <a:pt x="490" y="1210"/>
                      <a:pt x="415" y="1216"/>
                      <a:pt x="312" y="1216"/>
                    </a:cubicBezTo>
                    <a:cubicBezTo>
                      <a:pt x="238" y="1216"/>
                      <a:pt x="164" y="1216"/>
                      <a:pt x="89" y="1216"/>
                    </a:cubicBezTo>
                    <a:cubicBezTo>
                      <a:pt x="89" y="1159"/>
                      <a:pt x="89" y="1102"/>
                      <a:pt x="89" y="1046"/>
                    </a:cubicBezTo>
                    <a:cubicBezTo>
                      <a:pt x="147" y="1046"/>
                      <a:pt x="184" y="1043"/>
                      <a:pt x="200" y="1038"/>
                    </a:cubicBezTo>
                    <a:cubicBezTo>
                      <a:pt x="216" y="1033"/>
                      <a:pt x="225" y="1022"/>
                      <a:pt x="225" y="1004"/>
                    </a:cubicBezTo>
                    <a:cubicBezTo>
                      <a:pt x="225" y="995"/>
                      <a:pt x="217" y="958"/>
                      <a:pt x="202" y="892"/>
                    </a:cubicBezTo>
                    <a:cubicBezTo>
                      <a:pt x="136" y="595"/>
                      <a:pt x="66" y="298"/>
                      <a:pt x="0" y="0"/>
                    </a:cubicBezTo>
                    <a:cubicBezTo>
                      <a:pt x="111" y="0"/>
                      <a:pt x="223" y="0"/>
                      <a:pt x="334" y="0"/>
                    </a:cubicBezTo>
                    <a:cubicBezTo>
                      <a:pt x="374" y="240"/>
                      <a:pt x="416" y="480"/>
                      <a:pt x="456" y="720"/>
                    </a:cubicBezTo>
                    <a:cubicBezTo>
                      <a:pt x="475" y="480"/>
                      <a:pt x="496" y="240"/>
                      <a:pt x="515" y="0"/>
                    </a:cubicBezTo>
                    <a:cubicBezTo>
                      <a:pt x="626" y="0"/>
                      <a:pt x="737" y="0"/>
                      <a:pt x="848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85" name="Freeform 321"/>
              <p:cNvSpPr>
                <a:spLocks noEditPoints="1"/>
              </p:cNvSpPr>
              <p:nvPr/>
            </p:nvSpPr>
            <p:spPr bwMode="auto">
              <a:xfrm>
                <a:off x="2286" y="1932"/>
                <a:ext cx="267" cy="305"/>
              </a:xfrm>
              <a:custGeom>
                <a:avLst/>
                <a:gdLst/>
                <a:ahLst/>
                <a:cxnLst>
                  <a:cxn ang="0">
                    <a:pos x="1114" y="1272"/>
                  </a:cxn>
                  <a:cxn ang="0">
                    <a:pos x="868" y="1272"/>
                  </a:cxn>
                  <a:cxn ang="0">
                    <a:pos x="868" y="1067"/>
                  </a:cxn>
                  <a:cxn ang="0">
                    <a:pos x="247" y="1067"/>
                  </a:cxn>
                  <a:cxn ang="0">
                    <a:pos x="247" y="1272"/>
                  </a:cxn>
                  <a:cxn ang="0">
                    <a:pos x="0" y="1272"/>
                  </a:cxn>
                  <a:cxn ang="0">
                    <a:pos x="0" y="812"/>
                  </a:cxn>
                  <a:cxn ang="0">
                    <a:pos x="79" y="812"/>
                  </a:cxn>
                  <a:cxn ang="0">
                    <a:pos x="194" y="515"/>
                  </a:cxn>
                  <a:cxn ang="0">
                    <a:pos x="239" y="40"/>
                  </a:cxn>
                  <a:cxn ang="0">
                    <a:pos x="239" y="0"/>
                  </a:cxn>
                  <a:cxn ang="0">
                    <a:pos x="1036" y="0"/>
                  </a:cxn>
                  <a:cxn ang="0">
                    <a:pos x="1036" y="810"/>
                  </a:cxn>
                  <a:cxn ang="0">
                    <a:pos x="1114" y="810"/>
                  </a:cxn>
                  <a:cxn ang="0">
                    <a:pos x="1114" y="1272"/>
                  </a:cxn>
                  <a:cxn ang="0">
                    <a:pos x="669" y="810"/>
                  </a:cxn>
                  <a:cxn ang="0">
                    <a:pos x="669" y="241"/>
                  </a:cxn>
                  <a:cxn ang="0">
                    <a:pos x="574" y="241"/>
                  </a:cxn>
                  <a:cxn ang="0">
                    <a:pos x="574" y="252"/>
                  </a:cxn>
                  <a:cxn ang="0">
                    <a:pos x="464" y="810"/>
                  </a:cxn>
                  <a:cxn ang="0">
                    <a:pos x="669" y="810"/>
                  </a:cxn>
                </a:cxnLst>
                <a:rect l="0" t="0" r="r" b="b"/>
                <a:pathLst>
                  <a:path w="1114" h="1272">
                    <a:moveTo>
                      <a:pt x="1114" y="1272"/>
                    </a:moveTo>
                    <a:cubicBezTo>
                      <a:pt x="1032" y="1272"/>
                      <a:pt x="950" y="1272"/>
                      <a:pt x="868" y="1272"/>
                    </a:cubicBezTo>
                    <a:cubicBezTo>
                      <a:pt x="868" y="1204"/>
                      <a:pt x="868" y="1135"/>
                      <a:pt x="868" y="1067"/>
                    </a:cubicBezTo>
                    <a:cubicBezTo>
                      <a:pt x="661" y="1067"/>
                      <a:pt x="454" y="1067"/>
                      <a:pt x="247" y="1067"/>
                    </a:cubicBezTo>
                    <a:cubicBezTo>
                      <a:pt x="247" y="1135"/>
                      <a:pt x="247" y="1204"/>
                      <a:pt x="247" y="1272"/>
                    </a:cubicBezTo>
                    <a:cubicBezTo>
                      <a:pt x="164" y="1272"/>
                      <a:pt x="82" y="1272"/>
                      <a:pt x="0" y="1272"/>
                    </a:cubicBezTo>
                    <a:cubicBezTo>
                      <a:pt x="0" y="1119"/>
                      <a:pt x="0" y="965"/>
                      <a:pt x="0" y="812"/>
                    </a:cubicBezTo>
                    <a:cubicBezTo>
                      <a:pt x="26" y="812"/>
                      <a:pt x="53" y="812"/>
                      <a:pt x="79" y="812"/>
                    </a:cubicBezTo>
                    <a:cubicBezTo>
                      <a:pt x="124" y="748"/>
                      <a:pt x="165" y="649"/>
                      <a:pt x="194" y="515"/>
                    </a:cubicBezTo>
                    <a:cubicBezTo>
                      <a:pt x="224" y="380"/>
                      <a:pt x="239" y="222"/>
                      <a:pt x="239" y="40"/>
                    </a:cubicBezTo>
                    <a:cubicBezTo>
                      <a:pt x="239" y="26"/>
                      <a:pt x="239" y="13"/>
                      <a:pt x="239" y="0"/>
                    </a:cubicBezTo>
                    <a:cubicBezTo>
                      <a:pt x="505" y="0"/>
                      <a:pt x="770" y="0"/>
                      <a:pt x="1036" y="0"/>
                    </a:cubicBezTo>
                    <a:cubicBezTo>
                      <a:pt x="1036" y="270"/>
                      <a:pt x="1036" y="540"/>
                      <a:pt x="1036" y="810"/>
                    </a:cubicBezTo>
                    <a:cubicBezTo>
                      <a:pt x="1062" y="810"/>
                      <a:pt x="1088" y="810"/>
                      <a:pt x="1114" y="810"/>
                    </a:cubicBezTo>
                    <a:cubicBezTo>
                      <a:pt x="1114" y="964"/>
                      <a:pt x="1114" y="1118"/>
                      <a:pt x="1114" y="1272"/>
                    </a:cubicBezTo>
                    <a:close/>
                    <a:moveTo>
                      <a:pt x="669" y="810"/>
                    </a:moveTo>
                    <a:cubicBezTo>
                      <a:pt x="669" y="620"/>
                      <a:pt x="669" y="430"/>
                      <a:pt x="669" y="241"/>
                    </a:cubicBezTo>
                    <a:cubicBezTo>
                      <a:pt x="638" y="241"/>
                      <a:pt x="606" y="241"/>
                      <a:pt x="574" y="241"/>
                    </a:cubicBezTo>
                    <a:cubicBezTo>
                      <a:pt x="574" y="244"/>
                      <a:pt x="574" y="248"/>
                      <a:pt x="574" y="252"/>
                    </a:cubicBezTo>
                    <a:cubicBezTo>
                      <a:pt x="574" y="450"/>
                      <a:pt x="536" y="635"/>
                      <a:pt x="464" y="810"/>
                    </a:cubicBezTo>
                    <a:cubicBezTo>
                      <a:pt x="532" y="810"/>
                      <a:pt x="601" y="810"/>
                      <a:pt x="669" y="810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86" name="Freeform 322"/>
              <p:cNvSpPr>
                <a:spLocks noEditPoints="1"/>
              </p:cNvSpPr>
              <p:nvPr/>
            </p:nvSpPr>
            <p:spPr bwMode="auto">
              <a:xfrm>
                <a:off x="2571" y="1927"/>
                <a:ext cx="200" cy="265"/>
              </a:xfrm>
              <a:custGeom>
                <a:avLst/>
                <a:gdLst/>
                <a:ahLst/>
                <a:cxnLst>
                  <a:cxn ang="0">
                    <a:pos x="346" y="432"/>
                  </a:cxn>
                  <a:cxn ang="0">
                    <a:pos x="0" y="432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3" y="51"/>
                  </a:cxn>
                  <a:cxn ang="0">
                    <a:pos x="417" y="0"/>
                  </a:cxn>
                  <a:cxn ang="0">
                    <a:pos x="699" y="58"/>
                  </a:cxn>
                  <a:cxn ang="0">
                    <a:pos x="813" y="201"/>
                  </a:cxn>
                  <a:cxn ang="0">
                    <a:pos x="832" y="550"/>
                  </a:cxn>
                  <a:cxn ang="0">
                    <a:pos x="832" y="1086"/>
                  </a:cxn>
                  <a:cxn ang="0">
                    <a:pos x="473" y="1086"/>
                  </a:cxn>
                  <a:cxn ang="0">
                    <a:pos x="473" y="991"/>
                  </a:cxn>
                  <a:cxn ang="0">
                    <a:pos x="387" y="1076"/>
                  </a:cxn>
                  <a:cxn ang="0">
                    <a:pos x="259" y="1105"/>
                  </a:cxn>
                  <a:cxn ang="0">
                    <a:pos x="81" y="1057"/>
                  </a:cxn>
                  <a:cxn ang="0">
                    <a:pos x="0" y="848"/>
                  </a:cxn>
                  <a:cxn ang="0">
                    <a:pos x="0" y="760"/>
                  </a:cxn>
                  <a:cxn ang="0">
                    <a:pos x="43" y="597"/>
                  </a:cxn>
                  <a:cxn ang="0">
                    <a:pos x="256" y="496"/>
                  </a:cxn>
                  <a:cxn ang="0">
                    <a:pos x="450" y="411"/>
                  </a:cxn>
                  <a:cxn ang="0">
                    <a:pos x="463" y="323"/>
                  </a:cxn>
                  <a:cxn ang="0">
                    <a:pos x="450" y="214"/>
                  </a:cxn>
                  <a:cxn ang="0">
                    <a:pos x="402" y="189"/>
                  </a:cxn>
                  <a:cxn ang="0">
                    <a:pos x="355" y="210"/>
                  </a:cxn>
                  <a:cxn ang="0">
                    <a:pos x="346" y="321"/>
                  </a:cxn>
                  <a:cxn ang="0">
                    <a:pos x="346" y="432"/>
                  </a:cxn>
                  <a:cxn ang="0">
                    <a:pos x="463" y="579"/>
                  </a:cxn>
                  <a:cxn ang="0">
                    <a:pos x="361" y="674"/>
                  </a:cxn>
                  <a:cxn ang="0">
                    <a:pos x="346" y="785"/>
                  </a:cxn>
                  <a:cxn ang="0">
                    <a:pos x="359" y="892"/>
                  </a:cxn>
                  <a:cxn ang="0">
                    <a:pos x="407" y="916"/>
                  </a:cxn>
                  <a:cxn ang="0">
                    <a:pos x="453" y="897"/>
                  </a:cxn>
                  <a:cxn ang="0">
                    <a:pos x="463" y="798"/>
                  </a:cxn>
                  <a:cxn ang="0">
                    <a:pos x="463" y="579"/>
                  </a:cxn>
                </a:cxnLst>
                <a:rect l="0" t="0" r="r" b="b"/>
                <a:pathLst>
                  <a:path w="832" h="1105">
                    <a:moveTo>
                      <a:pt x="346" y="432"/>
                    </a:moveTo>
                    <a:cubicBezTo>
                      <a:pt x="231" y="432"/>
                      <a:pt x="115" y="432"/>
                      <a:pt x="0" y="432"/>
                    </a:cubicBezTo>
                    <a:cubicBezTo>
                      <a:pt x="0" y="408"/>
                      <a:pt x="0" y="385"/>
                      <a:pt x="0" y="361"/>
                    </a:cubicBezTo>
                    <a:cubicBezTo>
                      <a:pt x="0" y="278"/>
                      <a:pt x="11" y="215"/>
                      <a:pt x="33" y="170"/>
                    </a:cubicBezTo>
                    <a:cubicBezTo>
                      <a:pt x="54" y="125"/>
                      <a:pt x="98" y="86"/>
                      <a:pt x="163" y="51"/>
                    </a:cubicBezTo>
                    <a:cubicBezTo>
                      <a:pt x="227" y="16"/>
                      <a:pt x="312" y="0"/>
                      <a:pt x="417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1" y="98"/>
                      <a:pt x="800" y="145"/>
                      <a:pt x="813" y="201"/>
                    </a:cubicBezTo>
                    <a:cubicBezTo>
                      <a:pt x="826" y="258"/>
                      <a:pt x="832" y="375"/>
                      <a:pt x="832" y="550"/>
                    </a:cubicBezTo>
                    <a:cubicBezTo>
                      <a:pt x="832" y="729"/>
                      <a:pt x="832" y="907"/>
                      <a:pt x="832" y="1086"/>
                    </a:cubicBezTo>
                    <a:cubicBezTo>
                      <a:pt x="712" y="1086"/>
                      <a:pt x="593" y="1086"/>
                      <a:pt x="473" y="1086"/>
                    </a:cubicBezTo>
                    <a:cubicBezTo>
                      <a:pt x="473" y="1054"/>
                      <a:pt x="473" y="1022"/>
                      <a:pt x="473" y="991"/>
                    </a:cubicBezTo>
                    <a:cubicBezTo>
                      <a:pt x="451" y="1029"/>
                      <a:pt x="422" y="1057"/>
                      <a:pt x="387" y="1076"/>
                    </a:cubicBezTo>
                    <a:cubicBezTo>
                      <a:pt x="351" y="1096"/>
                      <a:pt x="308" y="1105"/>
                      <a:pt x="259" y="1105"/>
                    </a:cubicBezTo>
                    <a:cubicBezTo>
                      <a:pt x="194" y="1105"/>
                      <a:pt x="135" y="1089"/>
                      <a:pt x="81" y="1057"/>
                    </a:cubicBezTo>
                    <a:cubicBezTo>
                      <a:pt x="28" y="1025"/>
                      <a:pt x="0" y="956"/>
                      <a:pt x="0" y="848"/>
                    </a:cubicBezTo>
                    <a:cubicBezTo>
                      <a:pt x="0" y="819"/>
                      <a:pt x="0" y="789"/>
                      <a:pt x="0" y="760"/>
                    </a:cubicBezTo>
                    <a:cubicBezTo>
                      <a:pt x="0" y="681"/>
                      <a:pt x="15" y="626"/>
                      <a:pt x="43" y="597"/>
                    </a:cubicBezTo>
                    <a:cubicBezTo>
                      <a:pt x="71" y="568"/>
                      <a:pt x="143" y="535"/>
                      <a:pt x="256" y="496"/>
                    </a:cubicBezTo>
                    <a:cubicBezTo>
                      <a:pt x="377" y="453"/>
                      <a:pt x="442" y="426"/>
                      <a:pt x="450" y="411"/>
                    </a:cubicBezTo>
                    <a:cubicBezTo>
                      <a:pt x="459" y="397"/>
                      <a:pt x="463" y="367"/>
                      <a:pt x="463" y="323"/>
                    </a:cubicBezTo>
                    <a:cubicBezTo>
                      <a:pt x="463" y="268"/>
                      <a:pt x="459" y="231"/>
                      <a:pt x="450" y="214"/>
                    </a:cubicBezTo>
                    <a:cubicBezTo>
                      <a:pt x="440" y="197"/>
                      <a:pt x="424" y="189"/>
                      <a:pt x="402" y="189"/>
                    </a:cubicBezTo>
                    <a:cubicBezTo>
                      <a:pt x="377" y="189"/>
                      <a:pt x="362" y="196"/>
                      <a:pt x="355" y="210"/>
                    </a:cubicBezTo>
                    <a:cubicBezTo>
                      <a:pt x="349" y="224"/>
                      <a:pt x="346" y="261"/>
                      <a:pt x="346" y="321"/>
                    </a:cubicBezTo>
                    <a:cubicBezTo>
                      <a:pt x="346" y="358"/>
                      <a:pt x="346" y="395"/>
                      <a:pt x="346" y="432"/>
                    </a:cubicBezTo>
                    <a:close/>
                    <a:moveTo>
                      <a:pt x="463" y="579"/>
                    </a:moveTo>
                    <a:cubicBezTo>
                      <a:pt x="404" y="617"/>
                      <a:pt x="370" y="649"/>
                      <a:pt x="361" y="674"/>
                    </a:cubicBezTo>
                    <a:cubicBezTo>
                      <a:pt x="351" y="700"/>
                      <a:pt x="346" y="737"/>
                      <a:pt x="346" y="785"/>
                    </a:cubicBezTo>
                    <a:cubicBezTo>
                      <a:pt x="346" y="840"/>
                      <a:pt x="351" y="876"/>
                      <a:pt x="359" y="892"/>
                    </a:cubicBezTo>
                    <a:cubicBezTo>
                      <a:pt x="367" y="908"/>
                      <a:pt x="383" y="916"/>
                      <a:pt x="407" y="916"/>
                    </a:cubicBezTo>
                    <a:cubicBezTo>
                      <a:pt x="430" y="916"/>
                      <a:pt x="446" y="910"/>
                      <a:pt x="453" y="897"/>
                    </a:cubicBezTo>
                    <a:cubicBezTo>
                      <a:pt x="459" y="885"/>
                      <a:pt x="463" y="852"/>
                      <a:pt x="463" y="798"/>
                    </a:cubicBezTo>
                    <a:cubicBezTo>
                      <a:pt x="463" y="725"/>
                      <a:pt x="463" y="652"/>
                      <a:pt x="463" y="579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87" name="Freeform 323"/>
              <p:cNvSpPr>
                <a:spLocks noEditPoints="1"/>
              </p:cNvSpPr>
              <p:nvPr/>
            </p:nvSpPr>
            <p:spPr bwMode="auto">
              <a:xfrm>
                <a:off x="2801" y="1927"/>
                <a:ext cx="204" cy="297"/>
              </a:xfrm>
              <a:custGeom>
                <a:avLst/>
                <a:gdLst/>
                <a:ahLst/>
                <a:cxnLst>
                  <a:cxn ang="0">
                    <a:pos x="375" y="19"/>
                  </a:cxn>
                  <a:cxn ang="0">
                    <a:pos x="369" y="114"/>
                  </a:cxn>
                  <a:cxn ang="0">
                    <a:pos x="478" y="28"/>
                  </a:cxn>
                  <a:cxn ang="0">
                    <a:pos x="608" y="0"/>
                  </a:cxn>
                  <a:cxn ang="0">
                    <a:pos x="756" y="40"/>
                  </a:cxn>
                  <a:cxn ang="0">
                    <a:pos x="834" y="134"/>
                  </a:cxn>
                  <a:cxn ang="0">
                    <a:pos x="850" y="314"/>
                  </a:cxn>
                  <a:cxn ang="0">
                    <a:pos x="850" y="763"/>
                  </a:cxn>
                  <a:cxn ang="0">
                    <a:pos x="830" y="970"/>
                  </a:cxn>
                  <a:cxn ang="0">
                    <a:pos x="750" y="1068"/>
                  </a:cxn>
                  <a:cxn ang="0">
                    <a:pos x="603" y="1105"/>
                  </a:cxn>
                  <a:cxn ang="0">
                    <a:pos x="476" y="1077"/>
                  </a:cxn>
                  <a:cxn ang="0">
                    <a:pos x="369" y="993"/>
                  </a:cxn>
                  <a:cxn ang="0">
                    <a:pos x="369" y="1238"/>
                  </a:cxn>
                  <a:cxn ang="0">
                    <a:pos x="0" y="1238"/>
                  </a:cxn>
                  <a:cxn ang="0">
                    <a:pos x="0" y="19"/>
                  </a:cxn>
                  <a:cxn ang="0">
                    <a:pos x="375" y="19"/>
                  </a:cxn>
                  <a:cxn ang="0">
                    <a:pos x="481" y="329"/>
                  </a:cxn>
                  <a:cxn ang="0">
                    <a:pos x="472" y="210"/>
                  </a:cxn>
                  <a:cxn ang="0">
                    <a:pos x="427" y="189"/>
                  </a:cxn>
                  <a:cxn ang="0">
                    <a:pos x="380" y="213"/>
                  </a:cxn>
                  <a:cxn ang="0">
                    <a:pos x="369" y="329"/>
                  </a:cxn>
                  <a:cxn ang="0">
                    <a:pos x="369" y="771"/>
                  </a:cxn>
                  <a:cxn ang="0">
                    <a:pos x="380" y="892"/>
                  </a:cxn>
                  <a:cxn ang="0">
                    <a:pos x="428" y="916"/>
                  </a:cxn>
                  <a:cxn ang="0">
                    <a:pos x="472" y="893"/>
                  </a:cxn>
                  <a:cxn ang="0">
                    <a:pos x="481" y="787"/>
                  </a:cxn>
                  <a:cxn ang="0">
                    <a:pos x="481" y="329"/>
                  </a:cxn>
                </a:cxnLst>
                <a:rect l="0" t="0" r="r" b="b"/>
                <a:pathLst>
                  <a:path w="850" h="1238">
                    <a:moveTo>
                      <a:pt x="375" y="19"/>
                    </a:moveTo>
                    <a:cubicBezTo>
                      <a:pt x="373" y="51"/>
                      <a:pt x="371" y="83"/>
                      <a:pt x="369" y="114"/>
                    </a:cubicBezTo>
                    <a:cubicBezTo>
                      <a:pt x="402" y="76"/>
                      <a:pt x="439" y="48"/>
                      <a:pt x="478" y="28"/>
                    </a:cubicBezTo>
                    <a:cubicBezTo>
                      <a:pt x="517" y="9"/>
                      <a:pt x="561" y="0"/>
                      <a:pt x="608" y="0"/>
                    </a:cubicBezTo>
                    <a:cubicBezTo>
                      <a:pt x="665" y="0"/>
                      <a:pt x="715" y="13"/>
                      <a:pt x="756" y="40"/>
                    </a:cubicBezTo>
                    <a:cubicBezTo>
                      <a:pt x="797" y="68"/>
                      <a:pt x="824" y="99"/>
                      <a:pt x="834" y="134"/>
                    </a:cubicBezTo>
                    <a:cubicBezTo>
                      <a:pt x="844" y="170"/>
                      <a:pt x="850" y="230"/>
                      <a:pt x="850" y="314"/>
                    </a:cubicBezTo>
                    <a:cubicBezTo>
                      <a:pt x="850" y="464"/>
                      <a:pt x="850" y="614"/>
                      <a:pt x="850" y="763"/>
                    </a:cubicBezTo>
                    <a:cubicBezTo>
                      <a:pt x="850" y="861"/>
                      <a:pt x="843" y="929"/>
                      <a:pt x="830" y="970"/>
                    </a:cubicBezTo>
                    <a:cubicBezTo>
                      <a:pt x="817" y="1011"/>
                      <a:pt x="790" y="1043"/>
                      <a:pt x="750" y="1068"/>
                    </a:cubicBezTo>
                    <a:cubicBezTo>
                      <a:pt x="709" y="1093"/>
                      <a:pt x="660" y="1105"/>
                      <a:pt x="603" y="1105"/>
                    </a:cubicBezTo>
                    <a:cubicBezTo>
                      <a:pt x="557" y="1105"/>
                      <a:pt x="515" y="1096"/>
                      <a:pt x="476" y="1077"/>
                    </a:cubicBezTo>
                    <a:cubicBezTo>
                      <a:pt x="437" y="1058"/>
                      <a:pt x="401" y="1031"/>
                      <a:pt x="369" y="993"/>
                    </a:cubicBezTo>
                    <a:cubicBezTo>
                      <a:pt x="369" y="1075"/>
                      <a:pt x="369" y="1156"/>
                      <a:pt x="369" y="1238"/>
                    </a:cubicBezTo>
                    <a:cubicBezTo>
                      <a:pt x="246" y="1238"/>
                      <a:pt x="123" y="1238"/>
                      <a:pt x="0" y="1238"/>
                    </a:cubicBezTo>
                    <a:cubicBezTo>
                      <a:pt x="0" y="831"/>
                      <a:pt x="0" y="425"/>
                      <a:pt x="0" y="19"/>
                    </a:cubicBezTo>
                    <a:cubicBezTo>
                      <a:pt x="125" y="19"/>
                      <a:pt x="250" y="19"/>
                      <a:pt x="375" y="19"/>
                    </a:cubicBezTo>
                    <a:close/>
                    <a:moveTo>
                      <a:pt x="481" y="329"/>
                    </a:moveTo>
                    <a:cubicBezTo>
                      <a:pt x="481" y="264"/>
                      <a:pt x="478" y="223"/>
                      <a:pt x="472" y="210"/>
                    </a:cubicBezTo>
                    <a:cubicBezTo>
                      <a:pt x="467" y="196"/>
                      <a:pt x="451" y="189"/>
                      <a:pt x="427" y="189"/>
                    </a:cubicBezTo>
                    <a:cubicBezTo>
                      <a:pt x="402" y="189"/>
                      <a:pt x="386" y="197"/>
                      <a:pt x="380" y="213"/>
                    </a:cubicBezTo>
                    <a:cubicBezTo>
                      <a:pt x="373" y="229"/>
                      <a:pt x="369" y="268"/>
                      <a:pt x="369" y="329"/>
                    </a:cubicBezTo>
                    <a:cubicBezTo>
                      <a:pt x="369" y="477"/>
                      <a:pt x="369" y="624"/>
                      <a:pt x="369" y="771"/>
                    </a:cubicBezTo>
                    <a:cubicBezTo>
                      <a:pt x="369" y="836"/>
                      <a:pt x="373" y="876"/>
                      <a:pt x="380" y="892"/>
                    </a:cubicBezTo>
                    <a:cubicBezTo>
                      <a:pt x="387" y="908"/>
                      <a:pt x="403" y="916"/>
                      <a:pt x="428" y="916"/>
                    </a:cubicBezTo>
                    <a:cubicBezTo>
                      <a:pt x="451" y="916"/>
                      <a:pt x="466" y="909"/>
                      <a:pt x="472" y="893"/>
                    </a:cubicBezTo>
                    <a:cubicBezTo>
                      <a:pt x="478" y="879"/>
                      <a:pt x="481" y="844"/>
                      <a:pt x="481" y="787"/>
                    </a:cubicBezTo>
                    <a:cubicBezTo>
                      <a:pt x="481" y="634"/>
                      <a:pt x="481" y="482"/>
                      <a:pt x="481" y="329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88" name="Freeform 324"/>
              <p:cNvSpPr>
                <a:spLocks noEditPoints="1"/>
              </p:cNvSpPr>
              <p:nvPr/>
            </p:nvSpPr>
            <p:spPr bwMode="auto">
              <a:xfrm>
                <a:off x="3032" y="1927"/>
                <a:ext cx="203" cy="265"/>
              </a:xfrm>
              <a:custGeom>
                <a:avLst/>
                <a:gdLst/>
                <a:ahLst/>
                <a:cxnLst>
                  <a:cxn ang="0">
                    <a:pos x="846" y="394"/>
                  </a:cxn>
                  <a:cxn ang="0">
                    <a:pos x="846" y="655"/>
                  </a:cxn>
                  <a:cxn ang="0">
                    <a:pos x="829" y="865"/>
                  </a:cxn>
                  <a:cxn ang="0">
                    <a:pos x="759" y="991"/>
                  </a:cxn>
                  <a:cxn ang="0">
                    <a:pos x="621" y="1077"/>
                  </a:cxn>
                  <a:cxn ang="0">
                    <a:pos x="427" y="1105"/>
                  </a:cxn>
                  <a:cxn ang="0">
                    <a:pos x="219" y="1081"/>
                  </a:cxn>
                  <a:cxn ang="0">
                    <a:pos x="88" y="1009"/>
                  </a:cxn>
                  <a:cxn ang="0">
                    <a:pos x="20" y="893"/>
                  </a:cxn>
                  <a:cxn ang="0">
                    <a:pos x="0" y="690"/>
                  </a:cxn>
                  <a:cxn ang="0">
                    <a:pos x="0" y="417"/>
                  </a:cxn>
                  <a:cxn ang="0">
                    <a:pos x="36" y="185"/>
                  </a:cxn>
                  <a:cxn ang="0">
                    <a:pos x="168" y="51"/>
                  </a:cxn>
                  <a:cxn ang="0">
                    <a:pos x="411" y="0"/>
                  </a:cxn>
                  <a:cxn ang="0">
                    <a:pos x="625" y="32"/>
                  </a:cxn>
                  <a:cxn ang="0">
                    <a:pos x="762" y="117"/>
                  </a:cxn>
                  <a:cxn ang="0">
                    <a:pos x="828" y="225"/>
                  </a:cxn>
                  <a:cxn ang="0">
                    <a:pos x="846" y="394"/>
                  </a:cxn>
                  <a:cxn ang="0">
                    <a:pos x="477" y="313"/>
                  </a:cxn>
                  <a:cxn ang="0">
                    <a:pos x="467" y="210"/>
                  </a:cxn>
                  <a:cxn ang="0">
                    <a:pos x="424" y="189"/>
                  </a:cxn>
                  <a:cxn ang="0">
                    <a:pos x="380" y="210"/>
                  </a:cxn>
                  <a:cxn ang="0">
                    <a:pos x="369" y="313"/>
                  </a:cxn>
                  <a:cxn ang="0">
                    <a:pos x="369" y="795"/>
                  </a:cxn>
                  <a:cxn ang="0">
                    <a:pos x="380" y="893"/>
                  </a:cxn>
                  <a:cxn ang="0">
                    <a:pos x="423" y="916"/>
                  </a:cxn>
                  <a:cxn ang="0">
                    <a:pos x="467" y="895"/>
                  </a:cxn>
                  <a:cxn ang="0">
                    <a:pos x="477" y="805"/>
                  </a:cxn>
                  <a:cxn ang="0">
                    <a:pos x="477" y="313"/>
                  </a:cxn>
                </a:cxnLst>
                <a:rect l="0" t="0" r="r" b="b"/>
                <a:pathLst>
                  <a:path w="846" h="1105">
                    <a:moveTo>
                      <a:pt x="846" y="394"/>
                    </a:moveTo>
                    <a:cubicBezTo>
                      <a:pt x="846" y="481"/>
                      <a:pt x="846" y="568"/>
                      <a:pt x="846" y="655"/>
                    </a:cubicBezTo>
                    <a:cubicBezTo>
                      <a:pt x="846" y="751"/>
                      <a:pt x="840" y="821"/>
                      <a:pt x="829" y="865"/>
                    </a:cubicBezTo>
                    <a:cubicBezTo>
                      <a:pt x="819" y="910"/>
                      <a:pt x="794" y="952"/>
                      <a:pt x="759" y="991"/>
                    </a:cubicBezTo>
                    <a:cubicBezTo>
                      <a:pt x="724" y="1031"/>
                      <a:pt x="677" y="1058"/>
                      <a:pt x="621" y="1077"/>
                    </a:cubicBezTo>
                    <a:cubicBezTo>
                      <a:pt x="565" y="1096"/>
                      <a:pt x="500" y="1105"/>
                      <a:pt x="427" y="1105"/>
                    </a:cubicBezTo>
                    <a:cubicBezTo>
                      <a:pt x="345" y="1105"/>
                      <a:pt x="276" y="1097"/>
                      <a:pt x="219" y="1081"/>
                    </a:cubicBezTo>
                    <a:cubicBezTo>
                      <a:pt x="163" y="1065"/>
                      <a:pt x="118" y="1042"/>
                      <a:pt x="88" y="1009"/>
                    </a:cubicBezTo>
                    <a:cubicBezTo>
                      <a:pt x="56" y="978"/>
                      <a:pt x="34" y="940"/>
                      <a:pt x="20" y="893"/>
                    </a:cubicBezTo>
                    <a:cubicBezTo>
                      <a:pt x="7" y="848"/>
                      <a:pt x="0" y="781"/>
                      <a:pt x="0" y="690"/>
                    </a:cubicBezTo>
                    <a:cubicBezTo>
                      <a:pt x="0" y="599"/>
                      <a:pt x="0" y="508"/>
                      <a:pt x="0" y="417"/>
                    </a:cubicBezTo>
                    <a:cubicBezTo>
                      <a:pt x="0" y="318"/>
                      <a:pt x="12" y="241"/>
                      <a:pt x="36" y="185"/>
                    </a:cubicBezTo>
                    <a:cubicBezTo>
                      <a:pt x="61" y="129"/>
                      <a:pt x="105" y="85"/>
                      <a:pt x="168" y="51"/>
                    </a:cubicBezTo>
                    <a:cubicBezTo>
                      <a:pt x="231" y="16"/>
                      <a:pt x="312" y="0"/>
                      <a:pt x="411" y="0"/>
                    </a:cubicBezTo>
                    <a:cubicBezTo>
                      <a:pt x="494" y="0"/>
                      <a:pt x="566" y="10"/>
                      <a:pt x="625" y="32"/>
                    </a:cubicBezTo>
                    <a:cubicBezTo>
                      <a:pt x="684" y="54"/>
                      <a:pt x="730" y="83"/>
                      <a:pt x="762" y="117"/>
                    </a:cubicBezTo>
                    <a:cubicBezTo>
                      <a:pt x="793" y="152"/>
                      <a:pt x="817" y="188"/>
                      <a:pt x="828" y="225"/>
                    </a:cubicBezTo>
                    <a:cubicBezTo>
                      <a:pt x="840" y="262"/>
                      <a:pt x="846" y="318"/>
                      <a:pt x="846" y="394"/>
                    </a:cubicBezTo>
                    <a:close/>
                    <a:moveTo>
                      <a:pt x="477" y="313"/>
                    </a:moveTo>
                    <a:cubicBezTo>
                      <a:pt x="477" y="259"/>
                      <a:pt x="473" y="224"/>
                      <a:pt x="467" y="210"/>
                    </a:cubicBezTo>
                    <a:cubicBezTo>
                      <a:pt x="460" y="196"/>
                      <a:pt x="446" y="189"/>
                      <a:pt x="424" y="189"/>
                    </a:cubicBezTo>
                    <a:cubicBezTo>
                      <a:pt x="402" y="189"/>
                      <a:pt x="387" y="196"/>
                      <a:pt x="380" y="210"/>
                    </a:cubicBezTo>
                    <a:cubicBezTo>
                      <a:pt x="373" y="224"/>
                      <a:pt x="369" y="259"/>
                      <a:pt x="369" y="313"/>
                    </a:cubicBezTo>
                    <a:cubicBezTo>
                      <a:pt x="369" y="474"/>
                      <a:pt x="369" y="634"/>
                      <a:pt x="369" y="795"/>
                    </a:cubicBezTo>
                    <a:cubicBezTo>
                      <a:pt x="369" y="845"/>
                      <a:pt x="373" y="878"/>
                      <a:pt x="380" y="893"/>
                    </a:cubicBezTo>
                    <a:cubicBezTo>
                      <a:pt x="387" y="908"/>
                      <a:pt x="402" y="916"/>
                      <a:pt x="423" y="916"/>
                    </a:cubicBezTo>
                    <a:cubicBezTo>
                      <a:pt x="445" y="916"/>
                      <a:pt x="459" y="909"/>
                      <a:pt x="467" y="895"/>
                    </a:cubicBezTo>
                    <a:cubicBezTo>
                      <a:pt x="473" y="881"/>
                      <a:pt x="477" y="851"/>
                      <a:pt x="477" y="805"/>
                    </a:cubicBezTo>
                    <a:cubicBezTo>
                      <a:pt x="477" y="641"/>
                      <a:pt x="477" y="477"/>
                      <a:pt x="477" y="313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89" name="Freeform 325"/>
              <p:cNvSpPr>
                <a:spLocks noEditPoints="1"/>
              </p:cNvSpPr>
              <p:nvPr/>
            </p:nvSpPr>
            <p:spPr bwMode="auto">
              <a:xfrm>
                <a:off x="3264" y="1932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5" y="1007"/>
                  </a:cxn>
                  <a:cxn ang="0">
                    <a:pos x="423" y="1067"/>
                  </a:cxn>
                  <a:cxn ang="0">
                    <a:pos x="0" y="1067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5" y="65"/>
                  </a:cxn>
                  <a:cxn ang="0">
                    <a:pos x="828" y="288"/>
                  </a:cxn>
                  <a:cxn ang="0">
                    <a:pos x="615" y="494"/>
                  </a:cxn>
                  <a:cxn ang="0">
                    <a:pos x="791" y="570"/>
                  </a:cxn>
                  <a:cxn ang="0">
                    <a:pos x="855" y="723"/>
                  </a:cxn>
                  <a:cxn ang="0">
                    <a:pos x="855" y="785"/>
                  </a:cxn>
                  <a:cxn ang="0">
                    <a:pos x="366" y="396"/>
                  </a:cxn>
                  <a:cxn ang="0">
                    <a:pos x="470" y="378"/>
                  </a:cxn>
                  <a:cxn ang="0">
                    <a:pos x="488" y="305"/>
                  </a:cxn>
                  <a:cxn ang="0">
                    <a:pos x="467" y="241"/>
                  </a:cxn>
                  <a:cxn ang="0">
                    <a:pos x="366" y="224"/>
                  </a:cxn>
                  <a:cxn ang="0">
                    <a:pos x="366" y="396"/>
                  </a:cxn>
                  <a:cxn ang="0">
                    <a:pos x="488" y="736"/>
                  </a:cxn>
                  <a:cxn ang="0">
                    <a:pos x="488" y="699"/>
                  </a:cxn>
                  <a:cxn ang="0">
                    <a:pos x="467" y="613"/>
                  </a:cxn>
                  <a:cxn ang="0">
                    <a:pos x="366" y="596"/>
                  </a:cxn>
                  <a:cxn ang="0">
                    <a:pos x="366" y="843"/>
                  </a:cxn>
                  <a:cxn ang="0">
                    <a:pos x="464" y="823"/>
                  </a:cxn>
                  <a:cxn ang="0">
                    <a:pos x="488" y="736"/>
                  </a:cxn>
                </a:cxnLst>
                <a:rect l="0" t="0" r="r" b="b"/>
                <a:pathLst>
                  <a:path w="855" h="1067">
                    <a:moveTo>
                      <a:pt x="855" y="785"/>
                    </a:moveTo>
                    <a:cubicBezTo>
                      <a:pt x="855" y="894"/>
                      <a:pt x="828" y="967"/>
                      <a:pt x="775" y="1007"/>
                    </a:cubicBezTo>
                    <a:cubicBezTo>
                      <a:pt x="721" y="1047"/>
                      <a:pt x="603" y="1067"/>
                      <a:pt x="423" y="1067"/>
                    </a:cubicBezTo>
                    <a:cubicBezTo>
                      <a:pt x="282" y="1067"/>
                      <a:pt x="141" y="1067"/>
                      <a:pt x="0" y="1067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45" y="0"/>
                      <a:pt x="291" y="0"/>
                      <a:pt x="436" y="0"/>
                    </a:cubicBezTo>
                    <a:cubicBezTo>
                      <a:pt x="585" y="0"/>
                      <a:pt x="688" y="21"/>
                      <a:pt x="745" y="65"/>
                    </a:cubicBezTo>
                    <a:cubicBezTo>
                      <a:pt x="800" y="109"/>
                      <a:pt x="828" y="183"/>
                      <a:pt x="828" y="288"/>
                    </a:cubicBezTo>
                    <a:cubicBezTo>
                      <a:pt x="828" y="409"/>
                      <a:pt x="757" y="476"/>
                      <a:pt x="615" y="494"/>
                    </a:cubicBezTo>
                    <a:cubicBezTo>
                      <a:pt x="689" y="504"/>
                      <a:pt x="749" y="529"/>
                      <a:pt x="791" y="570"/>
                    </a:cubicBezTo>
                    <a:cubicBezTo>
                      <a:pt x="834" y="611"/>
                      <a:pt x="855" y="662"/>
                      <a:pt x="855" y="723"/>
                    </a:cubicBezTo>
                    <a:cubicBezTo>
                      <a:pt x="855" y="744"/>
                      <a:pt x="855" y="764"/>
                      <a:pt x="855" y="785"/>
                    </a:cubicBezTo>
                    <a:close/>
                    <a:moveTo>
                      <a:pt x="366" y="396"/>
                    </a:moveTo>
                    <a:cubicBezTo>
                      <a:pt x="422" y="396"/>
                      <a:pt x="457" y="390"/>
                      <a:pt x="470" y="378"/>
                    </a:cubicBezTo>
                    <a:cubicBezTo>
                      <a:pt x="482" y="366"/>
                      <a:pt x="488" y="341"/>
                      <a:pt x="488" y="305"/>
                    </a:cubicBezTo>
                    <a:cubicBezTo>
                      <a:pt x="488" y="274"/>
                      <a:pt x="481" y="253"/>
                      <a:pt x="467" y="241"/>
                    </a:cubicBezTo>
                    <a:cubicBezTo>
                      <a:pt x="453" y="229"/>
                      <a:pt x="420" y="224"/>
                      <a:pt x="366" y="224"/>
                    </a:cubicBezTo>
                    <a:cubicBezTo>
                      <a:pt x="366" y="281"/>
                      <a:pt x="366" y="339"/>
                      <a:pt x="366" y="396"/>
                    </a:cubicBezTo>
                    <a:close/>
                    <a:moveTo>
                      <a:pt x="488" y="736"/>
                    </a:moveTo>
                    <a:cubicBezTo>
                      <a:pt x="488" y="724"/>
                      <a:pt x="488" y="711"/>
                      <a:pt x="488" y="699"/>
                    </a:cubicBezTo>
                    <a:cubicBezTo>
                      <a:pt x="488" y="654"/>
                      <a:pt x="481" y="625"/>
                      <a:pt x="467" y="613"/>
                    </a:cubicBezTo>
                    <a:cubicBezTo>
                      <a:pt x="453" y="601"/>
                      <a:pt x="420" y="596"/>
                      <a:pt x="366" y="596"/>
                    </a:cubicBezTo>
                    <a:cubicBezTo>
                      <a:pt x="366" y="678"/>
                      <a:pt x="366" y="760"/>
                      <a:pt x="366" y="843"/>
                    </a:cubicBezTo>
                    <a:cubicBezTo>
                      <a:pt x="416" y="843"/>
                      <a:pt x="449" y="836"/>
                      <a:pt x="464" y="823"/>
                    </a:cubicBezTo>
                    <a:cubicBezTo>
                      <a:pt x="480" y="811"/>
                      <a:pt x="488" y="781"/>
                      <a:pt x="488" y="736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90" name="Freeform 326"/>
              <p:cNvSpPr>
                <a:spLocks noEditPoints="1"/>
              </p:cNvSpPr>
              <p:nvPr/>
            </p:nvSpPr>
            <p:spPr bwMode="auto">
              <a:xfrm>
                <a:off x="3574" y="1932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4" y="1007"/>
                  </a:cxn>
                  <a:cxn ang="0">
                    <a:pos x="423" y="1067"/>
                  </a:cxn>
                  <a:cxn ang="0">
                    <a:pos x="0" y="1067"/>
                  </a:cxn>
                  <a:cxn ang="0">
                    <a:pos x="0" y="0"/>
                  </a:cxn>
                  <a:cxn ang="0">
                    <a:pos x="435" y="0"/>
                  </a:cxn>
                  <a:cxn ang="0">
                    <a:pos x="744" y="65"/>
                  </a:cxn>
                  <a:cxn ang="0">
                    <a:pos x="828" y="288"/>
                  </a:cxn>
                  <a:cxn ang="0">
                    <a:pos x="614" y="494"/>
                  </a:cxn>
                  <a:cxn ang="0">
                    <a:pos x="791" y="570"/>
                  </a:cxn>
                  <a:cxn ang="0">
                    <a:pos x="855" y="723"/>
                  </a:cxn>
                  <a:cxn ang="0">
                    <a:pos x="855" y="785"/>
                  </a:cxn>
                  <a:cxn ang="0">
                    <a:pos x="366" y="396"/>
                  </a:cxn>
                  <a:cxn ang="0">
                    <a:pos x="469" y="378"/>
                  </a:cxn>
                  <a:cxn ang="0">
                    <a:pos x="488" y="305"/>
                  </a:cxn>
                  <a:cxn ang="0">
                    <a:pos x="466" y="241"/>
                  </a:cxn>
                  <a:cxn ang="0">
                    <a:pos x="366" y="224"/>
                  </a:cxn>
                  <a:cxn ang="0">
                    <a:pos x="366" y="396"/>
                  </a:cxn>
                  <a:cxn ang="0">
                    <a:pos x="488" y="736"/>
                  </a:cxn>
                  <a:cxn ang="0">
                    <a:pos x="488" y="699"/>
                  </a:cxn>
                  <a:cxn ang="0">
                    <a:pos x="466" y="613"/>
                  </a:cxn>
                  <a:cxn ang="0">
                    <a:pos x="366" y="596"/>
                  </a:cxn>
                  <a:cxn ang="0">
                    <a:pos x="366" y="843"/>
                  </a:cxn>
                  <a:cxn ang="0">
                    <a:pos x="464" y="823"/>
                  </a:cxn>
                  <a:cxn ang="0">
                    <a:pos x="488" y="736"/>
                  </a:cxn>
                </a:cxnLst>
                <a:rect l="0" t="0" r="r" b="b"/>
                <a:pathLst>
                  <a:path w="855" h="1067">
                    <a:moveTo>
                      <a:pt x="855" y="785"/>
                    </a:moveTo>
                    <a:cubicBezTo>
                      <a:pt x="855" y="894"/>
                      <a:pt x="828" y="967"/>
                      <a:pt x="774" y="1007"/>
                    </a:cubicBezTo>
                    <a:cubicBezTo>
                      <a:pt x="721" y="1047"/>
                      <a:pt x="602" y="1067"/>
                      <a:pt x="423" y="1067"/>
                    </a:cubicBezTo>
                    <a:cubicBezTo>
                      <a:pt x="282" y="1067"/>
                      <a:pt x="141" y="1067"/>
                      <a:pt x="0" y="1067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45" y="0"/>
                      <a:pt x="290" y="0"/>
                      <a:pt x="435" y="0"/>
                    </a:cubicBezTo>
                    <a:cubicBezTo>
                      <a:pt x="584" y="0"/>
                      <a:pt x="688" y="21"/>
                      <a:pt x="744" y="65"/>
                    </a:cubicBezTo>
                    <a:cubicBezTo>
                      <a:pt x="799" y="109"/>
                      <a:pt x="828" y="183"/>
                      <a:pt x="828" y="288"/>
                    </a:cubicBezTo>
                    <a:cubicBezTo>
                      <a:pt x="828" y="409"/>
                      <a:pt x="757" y="476"/>
                      <a:pt x="614" y="494"/>
                    </a:cubicBezTo>
                    <a:cubicBezTo>
                      <a:pt x="688" y="504"/>
                      <a:pt x="748" y="529"/>
                      <a:pt x="791" y="570"/>
                    </a:cubicBezTo>
                    <a:cubicBezTo>
                      <a:pt x="833" y="611"/>
                      <a:pt x="855" y="662"/>
                      <a:pt x="855" y="723"/>
                    </a:cubicBezTo>
                    <a:cubicBezTo>
                      <a:pt x="855" y="744"/>
                      <a:pt x="855" y="764"/>
                      <a:pt x="855" y="785"/>
                    </a:cubicBezTo>
                    <a:close/>
                    <a:moveTo>
                      <a:pt x="366" y="396"/>
                    </a:moveTo>
                    <a:cubicBezTo>
                      <a:pt x="422" y="396"/>
                      <a:pt x="456" y="390"/>
                      <a:pt x="469" y="378"/>
                    </a:cubicBezTo>
                    <a:cubicBezTo>
                      <a:pt x="481" y="366"/>
                      <a:pt x="488" y="341"/>
                      <a:pt x="488" y="305"/>
                    </a:cubicBezTo>
                    <a:cubicBezTo>
                      <a:pt x="488" y="274"/>
                      <a:pt x="480" y="253"/>
                      <a:pt x="466" y="241"/>
                    </a:cubicBezTo>
                    <a:cubicBezTo>
                      <a:pt x="453" y="229"/>
                      <a:pt x="419" y="224"/>
                      <a:pt x="366" y="224"/>
                    </a:cubicBezTo>
                    <a:cubicBezTo>
                      <a:pt x="366" y="281"/>
                      <a:pt x="366" y="339"/>
                      <a:pt x="366" y="396"/>
                    </a:cubicBezTo>
                    <a:close/>
                    <a:moveTo>
                      <a:pt x="488" y="736"/>
                    </a:moveTo>
                    <a:cubicBezTo>
                      <a:pt x="487" y="724"/>
                      <a:pt x="487" y="711"/>
                      <a:pt x="488" y="699"/>
                    </a:cubicBezTo>
                    <a:cubicBezTo>
                      <a:pt x="488" y="654"/>
                      <a:pt x="480" y="625"/>
                      <a:pt x="466" y="613"/>
                    </a:cubicBezTo>
                    <a:cubicBezTo>
                      <a:pt x="453" y="601"/>
                      <a:pt x="419" y="596"/>
                      <a:pt x="366" y="596"/>
                    </a:cubicBezTo>
                    <a:cubicBezTo>
                      <a:pt x="366" y="678"/>
                      <a:pt x="366" y="760"/>
                      <a:pt x="366" y="843"/>
                    </a:cubicBezTo>
                    <a:cubicBezTo>
                      <a:pt x="415" y="843"/>
                      <a:pt x="448" y="836"/>
                      <a:pt x="464" y="823"/>
                    </a:cubicBezTo>
                    <a:cubicBezTo>
                      <a:pt x="479" y="811"/>
                      <a:pt x="488" y="781"/>
                      <a:pt x="488" y="736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91" name="Freeform 327"/>
              <p:cNvSpPr>
                <a:spLocks/>
              </p:cNvSpPr>
              <p:nvPr/>
            </p:nvSpPr>
            <p:spPr bwMode="auto">
              <a:xfrm>
                <a:off x="3881" y="1927"/>
                <a:ext cx="199" cy="265"/>
              </a:xfrm>
              <a:custGeom>
                <a:avLst/>
                <a:gdLst/>
                <a:ahLst/>
                <a:cxnLst>
                  <a:cxn ang="0">
                    <a:pos x="827" y="422"/>
                  </a:cxn>
                  <a:cxn ang="0">
                    <a:pos x="479" y="422"/>
                  </a:cxn>
                  <a:cxn ang="0">
                    <a:pos x="479" y="299"/>
                  </a:cxn>
                  <a:cxn ang="0">
                    <a:pos x="467" y="211"/>
                  </a:cxn>
                  <a:cxn ang="0">
                    <a:pos x="423" y="189"/>
                  </a:cxn>
                  <a:cxn ang="0">
                    <a:pos x="380" y="209"/>
                  </a:cxn>
                  <a:cxn ang="0">
                    <a:pos x="369" y="299"/>
                  </a:cxn>
                  <a:cxn ang="0">
                    <a:pos x="369" y="802"/>
                  </a:cxn>
                  <a:cxn ang="0">
                    <a:pos x="386" y="887"/>
                  </a:cxn>
                  <a:cxn ang="0">
                    <a:pos x="434" y="916"/>
                  </a:cxn>
                  <a:cxn ang="0">
                    <a:pos x="485" y="886"/>
                  </a:cxn>
                  <a:cxn ang="0">
                    <a:pos x="498" y="774"/>
                  </a:cxn>
                  <a:cxn ang="0">
                    <a:pos x="498" y="647"/>
                  </a:cxn>
                  <a:cxn ang="0">
                    <a:pos x="827" y="647"/>
                  </a:cxn>
                  <a:cxn ang="0">
                    <a:pos x="817" y="838"/>
                  </a:cxn>
                  <a:cxn ang="0">
                    <a:pos x="756" y="969"/>
                  </a:cxn>
                  <a:cxn ang="0">
                    <a:pos x="620" y="1070"/>
                  </a:cxn>
                  <a:cxn ang="0">
                    <a:pos x="415" y="1105"/>
                  </a:cxn>
                  <a:cxn ang="0">
                    <a:pos x="167" y="1058"/>
                  </a:cxn>
                  <a:cxn ang="0">
                    <a:pos x="39" y="926"/>
                  </a:cxn>
                  <a:cxn ang="0">
                    <a:pos x="0" y="685"/>
                  </a:cxn>
                  <a:cxn ang="0">
                    <a:pos x="0" y="382"/>
                  </a:cxn>
                  <a:cxn ang="0">
                    <a:pos x="31" y="178"/>
                  </a:cxn>
                  <a:cxn ang="0">
                    <a:pos x="164" y="54"/>
                  </a:cxn>
                  <a:cxn ang="0">
                    <a:pos x="410" y="0"/>
                  </a:cxn>
                  <a:cxn ang="0">
                    <a:pos x="657" y="54"/>
                  </a:cxn>
                  <a:cxn ang="0">
                    <a:pos x="793" y="190"/>
                  </a:cxn>
                  <a:cxn ang="0">
                    <a:pos x="827" y="422"/>
                  </a:cxn>
                </a:cxnLst>
                <a:rect l="0" t="0" r="r" b="b"/>
                <a:pathLst>
                  <a:path w="827" h="1105">
                    <a:moveTo>
                      <a:pt x="827" y="422"/>
                    </a:moveTo>
                    <a:cubicBezTo>
                      <a:pt x="711" y="422"/>
                      <a:pt x="595" y="422"/>
                      <a:pt x="479" y="422"/>
                    </a:cubicBezTo>
                    <a:cubicBezTo>
                      <a:pt x="479" y="381"/>
                      <a:pt x="479" y="340"/>
                      <a:pt x="479" y="299"/>
                    </a:cubicBezTo>
                    <a:cubicBezTo>
                      <a:pt x="479" y="256"/>
                      <a:pt x="475" y="227"/>
                      <a:pt x="467" y="211"/>
                    </a:cubicBezTo>
                    <a:cubicBezTo>
                      <a:pt x="459" y="196"/>
                      <a:pt x="444" y="189"/>
                      <a:pt x="423" y="189"/>
                    </a:cubicBezTo>
                    <a:cubicBezTo>
                      <a:pt x="402" y="189"/>
                      <a:pt x="387" y="195"/>
                      <a:pt x="380" y="209"/>
                    </a:cubicBezTo>
                    <a:cubicBezTo>
                      <a:pt x="373" y="223"/>
                      <a:pt x="369" y="252"/>
                      <a:pt x="369" y="299"/>
                    </a:cubicBezTo>
                    <a:cubicBezTo>
                      <a:pt x="369" y="467"/>
                      <a:pt x="369" y="634"/>
                      <a:pt x="369" y="802"/>
                    </a:cubicBezTo>
                    <a:cubicBezTo>
                      <a:pt x="369" y="840"/>
                      <a:pt x="375" y="869"/>
                      <a:pt x="386" y="887"/>
                    </a:cubicBezTo>
                    <a:cubicBezTo>
                      <a:pt x="396" y="907"/>
                      <a:pt x="413" y="916"/>
                      <a:pt x="434" y="916"/>
                    </a:cubicBezTo>
                    <a:cubicBezTo>
                      <a:pt x="459" y="916"/>
                      <a:pt x="476" y="907"/>
                      <a:pt x="485" y="886"/>
                    </a:cubicBezTo>
                    <a:cubicBezTo>
                      <a:pt x="493" y="866"/>
                      <a:pt x="498" y="829"/>
                      <a:pt x="498" y="774"/>
                    </a:cubicBezTo>
                    <a:cubicBezTo>
                      <a:pt x="498" y="732"/>
                      <a:pt x="498" y="689"/>
                      <a:pt x="498" y="647"/>
                    </a:cubicBezTo>
                    <a:cubicBezTo>
                      <a:pt x="608" y="647"/>
                      <a:pt x="717" y="647"/>
                      <a:pt x="827" y="647"/>
                    </a:cubicBezTo>
                    <a:cubicBezTo>
                      <a:pt x="826" y="732"/>
                      <a:pt x="823" y="796"/>
                      <a:pt x="817" y="838"/>
                    </a:cubicBezTo>
                    <a:cubicBezTo>
                      <a:pt x="810" y="881"/>
                      <a:pt x="789" y="925"/>
                      <a:pt x="756" y="969"/>
                    </a:cubicBezTo>
                    <a:cubicBezTo>
                      <a:pt x="721" y="1014"/>
                      <a:pt x="676" y="1048"/>
                      <a:pt x="620" y="1070"/>
                    </a:cubicBezTo>
                    <a:cubicBezTo>
                      <a:pt x="565" y="1094"/>
                      <a:pt x="496" y="1105"/>
                      <a:pt x="415" y="1105"/>
                    </a:cubicBezTo>
                    <a:cubicBezTo>
                      <a:pt x="311" y="1105"/>
                      <a:pt x="228" y="1090"/>
                      <a:pt x="167" y="1058"/>
                    </a:cubicBezTo>
                    <a:cubicBezTo>
                      <a:pt x="106" y="1026"/>
                      <a:pt x="63" y="983"/>
                      <a:pt x="39" y="926"/>
                    </a:cubicBezTo>
                    <a:cubicBezTo>
                      <a:pt x="13" y="869"/>
                      <a:pt x="0" y="789"/>
                      <a:pt x="0" y="685"/>
                    </a:cubicBezTo>
                    <a:cubicBezTo>
                      <a:pt x="0" y="585"/>
                      <a:pt x="0" y="484"/>
                      <a:pt x="0" y="382"/>
                    </a:cubicBezTo>
                    <a:cubicBezTo>
                      <a:pt x="0" y="292"/>
                      <a:pt x="10" y="224"/>
                      <a:pt x="31" y="178"/>
                    </a:cubicBezTo>
                    <a:cubicBezTo>
                      <a:pt x="52" y="132"/>
                      <a:pt x="96" y="91"/>
                      <a:pt x="164" y="54"/>
                    </a:cubicBezTo>
                    <a:cubicBezTo>
                      <a:pt x="231" y="17"/>
                      <a:pt x="313" y="0"/>
                      <a:pt x="410" y="0"/>
                    </a:cubicBezTo>
                    <a:cubicBezTo>
                      <a:pt x="506" y="0"/>
                      <a:pt x="589" y="17"/>
                      <a:pt x="657" y="54"/>
                    </a:cubicBezTo>
                    <a:cubicBezTo>
                      <a:pt x="725" y="91"/>
                      <a:pt x="771" y="135"/>
                      <a:pt x="793" y="190"/>
                    </a:cubicBezTo>
                    <a:cubicBezTo>
                      <a:pt x="815" y="244"/>
                      <a:pt x="827" y="321"/>
                      <a:pt x="827" y="422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92" name="Freeform 328"/>
              <p:cNvSpPr>
                <a:spLocks/>
              </p:cNvSpPr>
              <p:nvPr/>
            </p:nvSpPr>
            <p:spPr bwMode="auto">
              <a:xfrm>
                <a:off x="4087" y="1932"/>
                <a:ext cx="204" cy="292"/>
              </a:xfrm>
              <a:custGeom>
                <a:avLst/>
                <a:gdLst/>
                <a:ahLst/>
                <a:cxnLst>
                  <a:cxn ang="0">
                    <a:pos x="849" y="0"/>
                  </a:cxn>
                  <a:cxn ang="0">
                    <a:pos x="744" y="772"/>
                  </a:cxn>
                  <a:cxn ang="0">
                    <a:pos x="702" y="1022"/>
                  </a:cxn>
                  <a:cxn ang="0">
                    <a:pos x="645" y="1132"/>
                  </a:cxn>
                  <a:cxn ang="0">
                    <a:pos x="537" y="1196"/>
                  </a:cxn>
                  <a:cxn ang="0">
                    <a:pos x="313" y="1216"/>
                  </a:cxn>
                  <a:cxn ang="0">
                    <a:pos x="90" y="1216"/>
                  </a:cxn>
                  <a:cxn ang="0">
                    <a:pos x="90" y="1046"/>
                  </a:cxn>
                  <a:cxn ang="0">
                    <a:pos x="201" y="1038"/>
                  </a:cxn>
                  <a:cxn ang="0">
                    <a:pos x="225" y="1004"/>
                  </a:cxn>
                  <a:cxn ang="0">
                    <a:pos x="203" y="892"/>
                  </a:cxn>
                  <a:cxn ang="0">
                    <a:pos x="0" y="0"/>
                  </a:cxn>
                  <a:cxn ang="0">
                    <a:pos x="335" y="0"/>
                  </a:cxn>
                  <a:cxn ang="0">
                    <a:pos x="456" y="720"/>
                  </a:cxn>
                  <a:cxn ang="0">
                    <a:pos x="516" y="0"/>
                  </a:cxn>
                  <a:cxn ang="0">
                    <a:pos x="849" y="0"/>
                  </a:cxn>
                </a:cxnLst>
                <a:rect l="0" t="0" r="r" b="b"/>
                <a:pathLst>
                  <a:path w="849" h="1216">
                    <a:moveTo>
                      <a:pt x="849" y="0"/>
                    </a:moveTo>
                    <a:cubicBezTo>
                      <a:pt x="815" y="258"/>
                      <a:pt x="778" y="515"/>
                      <a:pt x="744" y="772"/>
                    </a:cubicBezTo>
                    <a:cubicBezTo>
                      <a:pt x="727" y="894"/>
                      <a:pt x="713" y="977"/>
                      <a:pt x="702" y="1022"/>
                    </a:cubicBezTo>
                    <a:cubicBezTo>
                      <a:pt x="690" y="1066"/>
                      <a:pt x="672" y="1102"/>
                      <a:pt x="645" y="1132"/>
                    </a:cubicBezTo>
                    <a:cubicBezTo>
                      <a:pt x="619" y="1161"/>
                      <a:pt x="583" y="1182"/>
                      <a:pt x="537" y="1196"/>
                    </a:cubicBezTo>
                    <a:cubicBezTo>
                      <a:pt x="490" y="1210"/>
                      <a:pt x="415" y="1216"/>
                      <a:pt x="313" y="1216"/>
                    </a:cubicBezTo>
                    <a:cubicBezTo>
                      <a:pt x="239" y="1216"/>
                      <a:pt x="164" y="1216"/>
                      <a:pt x="90" y="1216"/>
                    </a:cubicBezTo>
                    <a:cubicBezTo>
                      <a:pt x="90" y="1159"/>
                      <a:pt x="90" y="1102"/>
                      <a:pt x="90" y="1046"/>
                    </a:cubicBezTo>
                    <a:cubicBezTo>
                      <a:pt x="148" y="1046"/>
                      <a:pt x="184" y="1043"/>
                      <a:pt x="201" y="1038"/>
                    </a:cubicBezTo>
                    <a:cubicBezTo>
                      <a:pt x="217" y="1033"/>
                      <a:pt x="225" y="1022"/>
                      <a:pt x="225" y="1004"/>
                    </a:cubicBezTo>
                    <a:cubicBezTo>
                      <a:pt x="225" y="995"/>
                      <a:pt x="218" y="958"/>
                      <a:pt x="203" y="892"/>
                    </a:cubicBezTo>
                    <a:cubicBezTo>
                      <a:pt x="136" y="595"/>
                      <a:pt x="67" y="298"/>
                      <a:pt x="0" y="0"/>
                    </a:cubicBezTo>
                    <a:cubicBezTo>
                      <a:pt x="112" y="0"/>
                      <a:pt x="223" y="0"/>
                      <a:pt x="335" y="0"/>
                    </a:cubicBezTo>
                    <a:cubicBezTo>
                      <a:pt x="375" y="240"/>
                      <a:pt x="417" y="480"/>
                      <a:pt x="456" y="720"/>
                    </a:cubicBezTo>
                    <a:cubicBezTo>
                      <a:pt x="476" y="480"/>
                      <a:pt x="496" y="240"/>
                      <a:pt x="516" y="0"/>
                    </a:cubicBezTo>
                    <a:cubicBezTo>
                      <a:pt x="627" y="0"/>
                      <a:pt x="738" y="0"/>
                      <a:pt x="849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93" name="Freeform 329"/>
              <p:cNvSpPr>
                <a:spLocks/>
              </p:cNvSpPr>
              <p:nvPr/>
            </p:nvSpPr>
            <p:spPr bwMode="auto">
              <a:xfrm>
                <a:off x="4293" y="1932"/>
                <a:ext cx="189" cy="256"/>
              </a:xfrm>
              <a:custGeom>
                <a:avLst/>
                <a:gdLst/>
                <a:ahLst/>
                <a:cxnLst>
                  <a:cxn ang="0">
                    <a:pos x="790" y="0"/>
                  </a:cxn>
                  <a:cxn ang="0">
                    <a:pos x="790" y="224"/>
                  </a:cxn>
                  <a:cxn ang="0">
                    <a:pos x="579" y="224"/>
                  </a:cxn>
                  <a:cxn ang="0">
                    <a:pos x="579" y="1067"/>
                  </a:cxn>
                  <a:cxn ang="0">
                    <a:pos x="211" y="1067"/>
                  </a:cxn>
                  <a:cxn ang="0">
                    <a:pos x="211" y="224"/>
                  </a:cxn>
                  <a:cxn ang="0">
                    <a:pos x="0" y="224"/>
                  </a:cxn>
                  <a:cxn ang="0">
                    <a:pos x="0" y="0"/>
                  </a:cxn>
                  <a:cxn ang="0">
                    <a:pos x="790" y="0"/>
                  </a:cxn>
                </a:cxnLst>
                <a:rect l="0" t="0" r="r" b="b"/>
                <a:pathLst>
                  <a:path w="790" h="1067">
                    <a:moveTo>
                      <a:pt x="790" y="0"/>
                    </a:moveTo>
                    <a:cubicBezTo>
                      <a:pt x="790" y="75"/>
                      <a:pt x="790" y="149"/>
                      <a:pt x="790" y="224"/>
                    </a:cubicBezTo>
                    <a:cubicBezTo>
                      <a:pt x="720" y="224"/>
                      <a:pt x="650" y="224"/>
                      <a:pt x="579" y="224"/>
                    </a:cubicBezTo>
                    <a:cubicBezTo>
                      <a:pt x="579" y="505"/>
                      <a:pt x="579" y="786"/>
                      <a:pt x="579" y="1067"/>
                    </a:cubicBezTo>
                    <a:cubicBezTo>
                      <a:pt x="457" y="1067"/>
                      <a:pt x="334" y="1067"/>
                      <a:pt x="211" y="1067"/>
                    </a:cubicBezTo>
                    <a:cubicBezTo>
                      <a:pt x="211" y="786"/>
                      <a:pt x="211" y="505"/>
                      <a:pt x="211" y="224"/>
                    </a:cubicBezTo>
                    <a:cubicBezTo>
                      <a:pt x="141" y="224"/>
                      <a:pt x="70" y="224"/>
                      <a:pt x="0" y="224"/>
                    </a:cubicBezTo>
                    <a:cubicBezTo>
                      <a:pt x="0" y="149"/>
                      <a:pt x="0" y="75"/>
                      <a:pt x="0" y="0"/>
                    </a:cubicBezTo>
                    <a:cubicBezTo>
                      <a:pt x="263" y="0"/>
                      <a:pt x="527" y="0"/>
                      <a:pt x="790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94" name="Freeform 330"/>
              <p:cNvSpPr>
                <a:spLocks/>
              </p:cNvSpPr>
              <p:nvPr/>
            </p:nvSpPr>
            <p:spPr bwMode="auto">
              <a:xfrm>
                <a:off x="4500" y="1932"/>
                <a:ext cx="211" cy="256"/>
              </a:xfrm>
              <a:custGeom>
                <a:avLst/>
                <a:gdLst/>
                <a:ahLst/>
                <a:cxnLst>
                  <a:cxn ang="0">
                    <a:pos x="365" y="0"/>
                  </a:cxn>
                  <a:cxn ang="0">
                    <a:pos x="365" y="414"/>
                  </a:cxn>
                  <a:cxn ang="0">
                    <a:pos x="481" y="306"/>
                  </a:cxn>
                  <a:cxn ang="0">
                    <a:pos x="481" y="126"/>
                  </a:cxn>
                  <a:cxn ang="0">
                    <a:pos x="522" y="0"/>
                  </a:cxn>
                  <a:cxn ang="0">
                    <a:pos x="877" y="0"/>
                  </a:cxn>
                  <a:cxn ang="0">
                    <a:pos x="836" y="154"/>
                  </a:cxn>
                  <a:cxn ang="0">
                    <a:pos x="836" y="303"/>
                  </a:cxn>
                  <a:cxn ang="0">
                    <a:pos x="764" y="433"/>
                  </a:cxn>
                  <a:cxn ang="0">
                    <a:pos x="653" y="487"/>
                  </a:cxn>
                  <a:cxn ang="0">
                    <a:pos x="529" y="511"/>
                  </a:cxn>
                  <a:cxn ang="0">
                    <a:pos x="649" y="538"/>
                  </a:cxn>
                  <a:cxn ang="0">
                    <a:pos x="838" y="723"/>
                  </a:cxn>
                  <a:cxn ang="0">
                    <a:pos x="838" y="911"/>
                  </a:cxn>
                  <a:cxn ang="0">
                    <a:pos x="879" y="1066"/>
                  </a:cxn>
                  <a:cxn ang="0">
                    <a:pos x="524" y="1066"/>
                  </a:cxn>
                  <a:cxn ang="0">
                    <a:pos x="483" y="940"/>
                  </a:cxn>
                  <a:cxn ang="0">
                    <a:pos x="483" y="715"/>
                  </a:cxn>
                  <a:cxn ang="0">
                    <a:pos x="365" y="607"/>
                  </a:cxn>
                  <a:cxn ang="0">
                    <a:pos x="365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365" y="0"/>
                  </a:cxn>
                </a:cxnLst>
                <a:rect l="0" t="0" r="r" b="b"/>
                <a:pathLst>
                  <a:path w="879" h="1066">
                    <a:moveTo>
                      <a:pt x="365" y="0"/>
                    </a:moveTo>
                    <a:cubicBezTo>
                      <a:pt x="365" y="138"/>
                      <a:pt x="365" y="276"/>
                      <a:pt x="365" y="414"/>
                    </a:cubicBezTo>
                    <a:cubicBezTo>
                      <a:pt x="443" y="414"/>
                      <a:pt x="481" y="378"/>
                      <a:pt x="481" y="306"/>
                    </a:cubicBezTo>
                    <a:cubicBezTo>
                      <a:pt x="481" y="246"/>
                      <a:pt x="481" y="186"/>
                      <a:pt x="481" y="126"/>
                    </a:cubicBezTo>
                    <a:cubicBezTo>
                      <a:pt x="481" y="52"/>
                      <a:pt x="495" y="11"/>
                      <a:pt x="522" y="0"/>
                    </a:cubicBezTo>
                    <a:cubicBezTo>
                      <a:pt x="640" y="0"/>
                      <a:pt x="759" y="0"/>
                      <a:pt x="877" y="0"/>
                    </a:cubicBezTo>
                    <a:cubicBezTo>
                      <a:pt x="850" y="35"/>
                      <a:pt x="836" y="86"/>
                      <a:pt x="836" y="154"/>
                    </a:cubicBezTo>
                    <a:cubicBezTo>
                      <a:pt x="836" y="204"/>
                      <a:pt x="836" y="253"/>
                      <a:pt x="836" y="303"/>
                    </a:cubicBezTo>
                    <a:cubicBezTo>
                      <a:pt x="836" y="355"/>
                      <a:pt x="812" y="397"/>
                      <a:pt x="764" y="433"/>
                    </a:cubicBezTo>
                    <a:cubicBezTo>
                      <a:pt x="747" y="445"/>
                      <a:pt x="709" y="463"/>
                      <a:pt x="653" y="487"/>
                    </a:cubicBezTo>
                    <a:cubicBezTo>
                      <a:pt x="616" y="503"/>
                      <a:pt x="575" y="510"/>
                      <a:pt x="529" y="511"/>
                    </a:cubicBezTo>
                    <a:cubicBezTo>
                      <a:pt x="550" y="514"/>
                      <a:pt x="591" y="523"/>
                      <a:pt x="649" y="538"/>
                    </a:cubicBezTo>
                    <a:cubicBezTo>
                      <a:pt x="775" y="574"/>
                      <a:pt x="838" y="635"/>
                      <a:pt x="838" y="723"/>
                    </a:cubicBezTo>
                    <a:cubicBezTo>
                      <a:pt x="838" y="786"/>
                      <a:pt x="838" y="848"/>
                      <a:pt x="838" y="911"/>
                    </a:cubicBezTo>
                    <a:cubicBezTo>
                      <a:pt x="838" y="979"/>
                      <a:pt x="852" y="1031"/>
                      <a:pt x="879" y="1066"/>
                    </a:cubicBezTo>
                    <a:cubicBezTo>
                      <a:pt x="761" y="1066"/>
                      <a:pt x="642" y="1066"/>
                      <a:pt x="524" y="1066"/>
                    </a:cubicBezTo>
                    <a:cubicBezTo>
                      <a:pt x="497" y="1032"/>
                      <a:pt x="483" y="991"/>
                      <a:pt x="483" y="940"/>
                    </a:cubicBezTo>
                    <a:cubicBezTo>
                      <a:pt x="483" y="865"/>
                      <a:pt x="483" y="790"/>
                      <a:pt x="483" y="715"/>
                    </a:cubicBezTo>
                    <a:cubicBezTo>
                      <a:pt x="483" y="643"/>
                      <a:pt x="443" y="607"/>
                      <a:pt x="365" y="607"/>
                    </a:cubicBezTo>
                    <a:cubicBezTo>
                      <a:pt x="365" y="760"/>
                      <a:pt x="365" y="913"/>
                      <a:pt x="365" y="1066"/>
                    </a:cubicBezTo>
                    <a:cubicBezTo>
                      <a:pt x="243" y="1066"/>
                      <a:pt x="122" y="1066"/>
                      <a:pt x="0" y="1066"/>
                    </a:cubicBezTo>
                    <a:cubicBezTo>
                      <a:pt x="0" y="710"/>
                      <a:pt x="0" y="355"/>
                      <a:pt x="0" y="0"/>
                    </a:cubicBezTo>
                    <a:cubicBezTo>
                      <a:pt x="122" y="0"/>
                      <a:pt x="243" y="0"/>
                      <a:pt x="365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95" name="Freeform 331"/>
              <p:cNvSpPr>
                <a:spLocks/>
              </p:cNvSpPr>
              <p:nvPr/>
            </p:nvSpPr>
            <p:spPr bwMode="auto">
              <a:xfrm>
                <a:off x="4730" y="1932"/>
                <a:ext cx="219" cy="256"/>
              </a:xfrm>
              <a:custGeom>
                <a:avLst/>
                <a:gdLst/>
                <a:ahLst/>
                <a:cxnLst>
                  <a:cxn ang="0">
                    <a:pos x="914" y="1067"/>
                  </a:cxn>
                  <a:cxn ang="0">
                    <a:pos x="592" y="1067"/>
                  </a:cxn>
                  <a:cxn ang="0">
                    <a:pos x="592" y="490"/>
                  </a:cxn>
                  <a:cxn ang="0">
                    <a:pos x="336" y="1067"/>
                  </a:cxn>
                  <a:cxn ang="0">
                    <a:pos x="0" y="1067"/>
                  </a:cxn>
                  <a:cxn ang="0">
                    <a:pos x="0" y="0"/>
                  </a:cxn>
                  <a:cxn ang="0">
                    <a:pos x="321" y="0"/>
                  </a:cxn>
                  <a:cxn ang="0">
                    <a:pos x="321" y="572"/>
                  </a:cxn>
                  <a:cxn ang="0">
                    <a:pos x="573" y="0"/>
                  </a:cxn>
                  <a:cxn ang="0">
                    <a:pos x="914" y="0"/>
                  </a:cxn>
                  <a:cxn ang="0">
                    <a:pos x="914" y="1067"/>
                  </a:cxn>
                </a:cxnLst>
                <a:rect l="0" t="0" r="r" b="b"/>
                <a:pathLst>
                  <a:path w="914" h="1067">
                    <a:moveTo>
                      <a:pt x="914" y="1067"/>
                    </a:moveTo>
                    <a:cubicBezTo>
                      <a:pt x="807" y="1067"/>
                      <a:pt x="700" y="1067"/>
                      <a:pt x="592" y="1067"/>
                    </a:cubicBezTo>
                    <a:cubicBezTo>
                      <a:pt x="592" y="874"/>
                      <a:pt x="592" y="683"/>
                      <a:pt x="592" y="490"/>
                    </a:cubicBezTo>
                    <a:cubicBezTo>
                      <a:pt x="508" y="683"/>
                      <a:pt x="420" y="874"/>
                      <a:pt x="336" y="1067"/>
                    </a:cubicBezTo>
                    <a:cubicBezTo>
                      <a:pt x="224" y="1067"/>
                      <a:pt x="112" y="1067"/>
                      <a:pt x="0" y="1067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07" y="0"/>
                      <a:pt x="214" y="0"/>
                      <a:pt x="321" y="0"/>
                    </a:cubicBezTo>
                    <a:cubicBezTo>
                      <a:pt x="321" y="191"/>
                      <a:pt x="321" y="381"/>
                      <a:pt x="321" y="572"/>
                    </a:cubicBezTo>
                    <a:cubicBezTo>
                      <a:pt x="404" y="380"/>
                      <a:pt x="491" y="191"/>
                      <a:pt x="573" y="0"/>
                    </a:cubicBezTo>
                    <a:cubicBezTo>
                      <a:pt x="687" y="0"/>
                      <a:pt x="800" y="0"/>
                      <a:pt x="914" y="0"/>
                    </a:cubicBezTo>
                    <a:cubicBezTo>
                      <a:pt x="914" y="356"/>
                      <a:pt x="914" y="711"/>
                      <a:pt x="914" y="1067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96" name="Freeform 332"/>
              <p:cNvSpPr>
                <a:spLocks noEditPoints="1"/>
              </p:cNvSpPr>
              <p:nvPr/>
            </p:nvSpPr>
            <p:spPr bwMode="auto">
              <a:xfrm>
                <a:off x="1290" y="2414"/>
                <a:ext cx="268" cy="305"/>
              </a:xfrm>
              <a:custGeom>
                <a:avLst/>
                <a:gdLst/>
                <a:ahLst/>
                <a:cxnLst>
                  <a:cxn ang="0">
                    <a:pos x="1114" y="1272"/>
                  </a:cxn>
                  <a:cxn ang="0">
                    <a:pos x="867" y="1272"/>
                  </a:cxn>
                  <a:cxn ang="0">
                    <a:pos x="867" y="1066"/>
                  </a:cxn>
                  <a:cxn ang="0">
                    <a:pos x="246" y="1066"/>
                  </a:cxn>
                  <a:cxn ang="0">
                    <a:pos x="246" y="1272"/>
                  </a:cxn>
                  <a:cxn ang="0">
                    <a:pos x="0" y="1272"/>
                  </a:cxn>
                  <a:cxn ang="0">
                    <a:pos x="0" y="811"/>
                  </a:cxn>
                  <a:cxn ang="0">
                    <a:pos x="78" y="811"/>
                  </a:cxn>
                  <a:cxn ang="0">
                    <a:pos x="194" y="514"/>
                  </a:cxn>
                  <a:cxn ang="0">
                    <a:pos x="239" y="39"/>
                  </a:cxn>
                  <a:cxn ang="0">
                    <a:pos x="239" y="0"/>
                  </a:cxn>
                  <a:cxn ang="0">
                    <a:pos x="1035" y="0"/>
                  </a:cxn>
                  <a:cxn ang="0">
                    <a:pos x="1035" y="810"/>
                  </a:cxn>
                  <a:cxn ang="0">
                    <a:pos x="1114" y="810"/>
                  </a:cxn>
                  <a:cxn ang="0">
                    <a:pos x="1114" y="1272"/>
                  </a:cxn>
                  <a:cxn ang="0">
                    <a:pos x="669" y="810"/>
                  </a:cxn>
                  <a:cxn ang="0">
                    <a:pos x="669" y="240"/>
                  </a:cxn>
                  <a:cxn ang="0">
                    <a:pos x="573" y="240"/>
                  </a:cxn>
                  <a:cxn ang="0">
                    <a:pos x="573" y="251"/>
                  </a:cxn>
                  <a:cxn ang="0">
                    <a:pos x="464" y="810"/>
                  </a:cxn>
                  <a:cxn ang="0">
                    <a:pos x="669" y="810"/>
                  </a:cxn>
                </a:cxnLst>
                <a:rect l="0" t="0" r="r" b="b"/>
                <a:pathLst>
                  <a:path w="1114" h="1272">
                    <a:moveTo>
                      <a:pt x="1114" y="1272"/>
                    </a:moveTo>
                    <a:cubicBezTo>
                      <a:pt x="1032" y="1272"/>
                      <a:pt x="950" y="1272"/>
                      <a:pt x="867" y="1272"/>
                    </a:cubicBezTo>
                    <a:cubicBezTo>
                      <a:pt x="867" y="1203"/>
                      <a:pt x="867" y="1135"/>
                      <a:pt x="867" y="1066"/>
                    </a:cubicBezTo>
                    <a:cubicBezTo>
                      <a:pt x="660" y="1066"/>
                      <a:pt x="453" y="1066"/>
                      <a:pt x="246" y="1066"/>
                    </a:cubicBezTo>
                    <a:cubicBezTo>
                      <a:pt x="246" y="1135"/>
                      <a:pt x="246" y="1203"/>
                      <a:pt x="246" y="1272"/>
                    </a:cubicBezTo>
                    <a:cubicBezTo>
                      <a:pt x="164" y="1272"/>
                      <a:pt x="82" y="1272"/>
                      <a:pt x="0" y="1272"/>
                    </a:cubicBezTo>
                    <a:cubicBezTo>
                      <a:pt x="0" y="1118"/>
                      <a:pt x="0" y="965"/>
                      <a:pt x="0" y="811"/>
                    </a:cubicBezTo>
                    <a:cubicBezTo>
                      <a:pt x="26" y="811"/>
                      <a:pt x="52" y="811"/>
                      <a:pt x="78" y="811"/>
                    </a:cubicBezTo>
                    <a:cubicBezTo>
                      <a:pt x="124" y="747"/>
                      <a:pt x="165" y="648"/>
                      <a:pt x="194" y="514"/>
                    </a:cubicBezTo>
                    <a:cubicBezTo>
                      <a:pt x="224" y="380"/>
                      <a:pt x="239" y="221"/>
                      <a:pt x="239" y="39"/>
                    </a:cubicBezTo>
                    <a:cubicBezTo>
                      <a:pt x="239" y="26"/>
                      <a:pt x="239" y="13"/>
                      <a:pt x="239" y="0"/>
                    </a:cubicBezTo>
                    <a:cubicBezTo>
                      <a:pt x="505" y="0"/>
                      <a:pt x="770" y="0"/>
                      <a:pt x="1035" y="0"/>
                    </a:cubicBezTo>
                    <a:cubicBezTo>
                      <a:pt x="1035" y="270"/>
                      <a:pt x="1035" y="540"/>
                      <a:pt x="1035" y="810"/>
                    </a:cubicBezTo>
                    <a:cubicBezTo>
                      <a:pt x="1062" y="810"/>
                      <a:pt x="1088" y="810"/>
                      <a:pt x="1114" y="810"/>
                    </a:cubicBezTo>
                    <a:cubicBezTo>
                      <a:pt x="1114" y="964"/>
                      <a:pt x="1114" y="1118"/>
                      <a:pt x="1114" y="1272"/>
                    </a:cubicBezTo>
                    <a:close/>
                    <a:moveTo>
                      <a:pt x="669" y="810"/>
                    </a:moveTo>
                    <a:cubicBezTo>
                      <a:pt x="669" y="620"/>
                      <a:pt x="669" y="430"/>
                      <a:pt x="669" y="240"/>
                    </a:cubicBezTo>
                    <a:cubicBezTo>
                      <a:pt x="637" y="240"/>
                      <a:pt x="605" y="240"/>
                      <a:pt x="573" y="240"/>
                    </a:cubicBezTo>
                    <a:cubicBezTo>
                      <a:pt x="573" y="244"/>
                      <a:pt x="573" y="248"/>
                      <a:pt x="573" y="251"/>
                    </a:cubicBezTo>
                    <a:cubicBezTo>
                      <a:pt x="573" y="450"/>
                      <a:pt x="536" y="635"/>
                      <a:pt x="464" y="810"/>
                    </a:cubicBezTo>
                    <a:cubicBezTo>
                      <a:pt x="532" y="810"/>
                      <a:pt x="601" y="810"/>
                      <a:pt x="669" y="810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97" name="Freeform 333"/>
              <p:cNvSpPr>
                <a:spLocks noEditPoints="1"/>
              </p:cNvSpPr>
              <p:nvPr/>
            </p:nvSpPr>
            <p:spPr bwMode="auto">
              <a:xfrm>
                <a:off x="1577" y="2409"/>
                <a:ext cx="203" cy="265"/>
              </a:xfrm>
              <a:custGeom>
                <a:avLst/>
                <a:gdLst/>
                <a:ahLst/>
                <a:cxnLst>
                  <a:cxn ang="0">
                    <a:pos x="847" y="572"/>
                  </a:cxn>
                  <a:cxn ang="0">
                    <a:pos x="369" y="572"/>
                  </a:cxn>
                  <a:cxn ang="0">
                    <a:pos x="369" y="802"/>
                  </a:cxn>
                  <a:cxn ang="0">
                    <a:pos x="381" y="896"/>
                  </a:cxn>
                  <a:cxn ang="0">
                    <a:pos x="427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1"/>
                  </a:cxn>
                  <a:cxn ang="0">
                    <a:pos x="847" y="641"/>
                  </a:cxn>
                  <a:cxn ang="0">
                    <a:pos x="847" y="720"/>
                  </a:cxn>
                  <a:cxn ang="0">
                    <a:pos x="833" y="872"/>
                  </a:cxn>
                  <a:cxn ang="0">
                    <a:pos x="766" y="985"/>
                  </a:cxn>
                  <a:cxn ang="0">
                    <a:pos x="635" y="1075"/>
                  </a:cxn>
                  <a:cxn ang="0">
                    <a:pos x="434" y="1105"/>
                  </a:cxn>
                  <a:cxn ang="0">
                    <a:pos x="228" y="1076"/>
                  </a:cxn>
                  <a:cxn ang="0">
                    <a:pos x="89" y="994"/>
                  </a:cxn>
                  <a:cxn ang="0">
                    <a:pos x="19" y="880"/>
                  </a:cxn>
                  <a:cxn ang="0">
                    <a:pos x="0" y="699"/>
                  </a:cxn>
                  <a:cxn ang="0">
                    <a:pos x="0" y="388"/>
                  </a:cxn>
                  <a:cxn ang="0">
                    <a:pos x="43" y="167"/>
                  </a:cxn>
                  <a:cxn ang="0">
                    <a:pos x="184" y="43"/>
                  </a:cxn>
                  <a:cxn ang="0">
                    <a:pos x="409" y="0"/>
                  </a:cxn>
                  <a:cxn ang="0">
                    <a:pos x="665" y="52"/>
                  </a:cxn>
                  <a:cxn ang="0">
                    <a:pos x="807" y="189"/>
                  </a:cxn>
                  <a:cxn ang="0">
                    <a:pos x="847" y="430"/>
                  </a:cxn>
                  <a:cxn ang="0">
                    <a:pos x="847" y="572"/>
                  </a:cxn>
                  <a:cxn ang="0">
                    <a:pos x="477" y="398"/>
                  </a:cxn>
                  <a:cxn ang="0">
                    <a:pos x="477" y="320"/>
                  </a:cxn>
                  <a:cxn ang="0">
                    <a:pos x="467" y="213"/>
                  </a:cxn>
                  <a:cxn ang="0">
                    <a:pos x="426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7" y="398"/>
                  </a:cxn>
                </a:cxnLst>
                <a:rect l="0" t="0" r="r" b="b"/>
                <a:pathLst>
                  <a:path w="847" h="1105">
                    <a:moveTo>
                      <a:pt x="847" y="572"/>
                    </a:moveTo>
                    <a:cubicBezTo>
                      <a:pt x="688" y="572"/>
                      <a:pt x="529" y="572"/>
                      <a:pt x="369" y="572"/>
                    </a:cubicBezTo>
                    <a:cubicBezTo>
                      <a:pt x="369" y="649"/>
                      <a:pt x="369" y="726"/>
                      <a:pt x="369" y="802"/>
                    </a:cubicBezTo>
                    <a:cubicBezTo>
                      <a:pt x="369" y="851"/>
                      <a:pt x="373" y="882"/>
                      <a:pt x="381" y="896"/>
                    </a:cubicBezTo>
                    <a:cubicBezTo>
                      <a:pt x="389" y="909"/>
                      <a:pt x="404" y="916"/>
                      <a:pt x="427" y="916"/>
                    </a:cubicBezTo>
                    <a:cubicBezTo>
                      <a:pt x="455" y="916"/>
                      <a:pt x="474" y="907"/>
                      <a:pt x="483" y="888"/>
                    </a:cubicBezTo>
                    <a:cubicBezTo>
                      <a:pt x="492" y="870"/>
                      <a:pt x="497" y="835"/>
                      <a:pt x="497" y="781"/>
                    </a:cubicBezTo>
                    <a:cubicBezTo>
                      <a:pt x="497" y="735"/>
                      <a:pt x="497" y="688"/>
                      <a:pt x="497" y="641"/>
                    </a:cubicBezTo>
                    <a:cubicBezTo>
                      <a:pt x="614" y="641"/>
                      <a:pt x="730" y="641"/>
                      <a:pt x="847" y="641"/>
                    </a:cubicBezTo>
                    <a:cubicBezTo>
                      <a:pt x="847" y="667"/>
                      <a:pt x="847" y="693"/>
                      <a:pt x="847" y="720"/>
                    </a:cubicBezTo>
                    <a:cubicBezTo>
                      <a:pt x="847" y="786"/>
                      <a:pt x="842" y="836"/>
                      <a:pt x="833" y="872"/>
                    </a:cubicBezTo>
                    <a:cubicBezTo>
                      <a:pt x="823" y="907"/>
                      <a:pt x="801" y="944"/>
                      <a:pt x="766" y="985"/>
                    </a:cubicBezTo>
                    <a:cubicBezTo>
                      <a:pt x="732" y="1025"/>
                      <a:pt x="688" y="1054"/>
                      <a:pt x="635" y="1075"/>
                    </a:cubicBezTo>
                    <a:cubicBezTo>
                      <a:pt x="581" y="1095"/>
                      <a:pt x="514" y="1105"/>
                      <a:pt x="434" y="1105"/>
                    </a:cubicBezTo>
                    <a:cubicBezTo>
                      <a:pt x="356" y="1105"/>
                      <a:pt x="287" y="1096"/>
                      <a:pt x="228" y="1076"/>
                    </a:cubicBezTo>
                    <a:cubicBezTo>
                      <a:pt x="168" y="1055"/>
                      <a:pt x="121" y="1029"/>
                      <a:pt x="89" y="994"/>
                    </a:cubicBezTo>
                    <a:cubicBezTo>
                      <a:pt x="55" y="959"/>
                      <a:pt x="32" y="922"/>
                      <a:pt x="19" y="880"/>
                    </a:cubicBezTo>
                    <a:cubicBezTo>
                      <a:pt x="7" y="838"/>
                      <a:pt x="0" y="778"/>
                      <a:pt x="0" y="699"/>
                    </a:cubicBezTo>
                    <a:cubicBezTo>
                      <a:pt x="0" y="595"/>
                      <a:pt x="0" y="491"/>
                      <a:pt x="0" y="388"/>
                    </a:cubicBezTo>
                    <a:cubicBezTo>
                      <a:pt x="0" y="294"/>
                      <a:pt x="15" y="221"/>
                      <a:pt x="43" y="167"/>
                    </a:cubicBezTo>
                    <a:cubicBezTo>
                      <a:pt x="71" y="113"/>
                      <a:pt x="119" y="73"/>
                      <a:pt x="184" y="43"/>
                    </a:cubicBezTo>
                    <a:cubicBezTo>
                      <a:pt x="248" y="14"/>
                      <a:pt x="324" y="0"/>
                      <a:pt x="409" y="0"/>
                    </a:cubicBezTo>
                    <a:cubicBezTo>
                      <a:pt x="512" y="0"/>
                      <a:pt x="598" y="17"/>
                      <a:pt x="665" y="52"/>
                    </a:cubicBezTo>
                    <a:cubicBezTo>
                      <a:pt x="732" y="87"/>
                      <a:pt x="780" y="132"/>
                      <a:pt x="807" y="189"/>
                    </a:cubicBezTo>
                    <a:cubicBezTo>
                      <a:pt x="833" y="246"/>
                      <a:pt x="847" y="327"/>
                      <a:pt x="847" y="430"/>
                    </a:cubicBezTo>
                    <a:cubicBezTo>
                      <a:pt x="847" y="477"/>
                      <a:pt x="847" y="525"/>
                      <a:pt x="847" y="572"/>
                    </a:cubicBezTo>
                    <a:close/>
                    <a:moveTo>
                      <a:pt x="477" y="398"/>
                    </a:moveTo>
                    <a:cubicBezTo>
                      <a:pt x="477" y="372"/>
                      <a:pt x="477" y="346"/>
                      <a:pt x="477" y="320"/>
                    </a:cubicBezTo>
                    <a:cubicBezTo>
                      <a:pt x="477" y="265"/>
                      <a:pt x="473" y="230"/>
                      <a:pt x="467" y="213"/>
                    </a:cubicBezTo>
                    <a:cubicBezTo>
                      <a:pt x="461" y="197"/>
                      <a:pt x="447" y="189"/>
                      <a:pt x="426" y="189"/>
                    </a:cubicBezTo>
                    <a:cubicBezTo>
                      <a:pt x="400" y="189"/>
                      <a:pt x="385" y="196"/>
                      <a:pt x="378" y="209"/>
                    </a:cubicBezTo>
                    <a:cubicBezTo>
                      <a:pt x="372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7" y="398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98" name="Freeform 334"/>
              <p:cNvSpPr>
                <a:spLocks/>
              </p:cNvSpPr>
              <p:nvPr/>
            </p:nvSpPr>
            <p:spPr bwMode="auto">
              <a:xfrm>
                <a:off x="1795" y="2414"/>
                <a:ext cx="237" cy="255"/>
              </a:xfrm>
              <a:custGeom>
                <a:avLst/>
                <a:gdLst/>
                <a:ahLst/>
                <a:cxnLst>
                  <a:cxn ang="0">
                    <a:pos x="621" y="1066"/>
                  </a:cxn>
                  <a:cxn ang="0">
                    <a:pos x="621" y="223"/>
                  </a:cxn>
                  <a:cxn ang="0">
                    <a:pos x="491" y="223"/>
                  </a:cxn>
                  <a:cxn ang="0">
                    <a:pos x="491" y="761"/>
                  </a:cxn>
                  <a:cxn ang="0">
                    <a:pos x="452" y="971"/>
                  </a:cxn>
                  <a:cxn ang="0">
                    <a:pos x="332" y="1050"/>
                  </a:cxn>
                  <a:cxn ang="0">
                    <a:pos x="61" y="1066"/>
                  </a:cxn>
                  <a:cxn ang="0">
                    <a:pos x="0" y="1066"/>
                  </a:cxn>
                  <a:cxn ang="0">
                    <a:pos x="0" y="892"/>
                  </a:cxn>
                  <a:cxn ang="0">
                    <a:pos x="97" y="876"/>
                  </a:cxn>
                  <a:cxn ang="0">
                    <a:pos x="124" y="771"/>
                  </a:cxn>
                  <a:cxn ang="0">
                    <a:pos x="124" y="0"/>
                  </a:cxn>
                  <a:cxn ang="0">
                    <a:pos x="988" y="0"/>
                  </a:cxn>
                  <a:cxn ang="0">
                    <a:pos x="988" y="1066"/>
                  </a:cxn>
                  <a:cxn ang="0">
                    <a:pos x="621" y="1066"/>
                  </a:cxn>
                </a:cxnLst>
                <a:rect l="0" t="0" r="r" b="b"/>
                <a:pathLst>
                  <a:path w="988" h="1066">
                    <a:moveTo>
                      <a:pt x="621" y="1066"/>
                    </a:moveTo>
                    <a:cubicBezTo>
                      <a:pt x="621" y="785"/>
                      <a:pt x="621" y="504"/>
                      <a:pt x="621" y="223"/>
                    </a:cubicBezTo>
                    <a:cubicBezTo>
                      <a:pt x="578" y="223"/>
                      <a:pt x="534" y="223"/>
                      <a:pt x="491" y="223"/>
                    </a:cubicBezTo>
                    <a:cubicBezTo>
                      <a:pt x="491" y="403"/>
                      <a:pt x="491" y="582"/>
                      <a:pt x="491" y="761"/>
                    </a:cubicBezTo>
                    <a:cubicBezTo>
                      <a:pt x="491" y="860"/>
                      <a:pt x="478" y="929"/>
                      <a:pt x="452" y="971"/>
                    </a:cubicBezTo>
                    <a:cubicBezTo>
                      <a:pt x="427" y="1014"/>
                      <a:pt x="386" y="1039"/>
                      <a:pt x="332" y="1050"/>
                    </a:cubicBezTo>
                    <a:cubicBezTo>
                      <a:pt x="276" y="1061"/>
                      <a:pt x="186" y="1066"/>
                      <a:pt x="61" y="1066"/>
                    </a:cubicBezTo>
                    <a:cubicBezTo>
                      <a:pt x="40" y="1066"/>
                      <a:pt x="20" y="1066"/>
                      <a:pt x="0" y="1066"/>
                    </a:cubicBezTo>
                    <a:cubicBezTo>
                      <a:pt x="0" y="1008"/>
                      <a:pt x="0" y="950"/>
                      <a:pt x="0" y="892"/>
                    </a:cubicBezTo>
                    <a:cubicBezTo>
                      <a:pt x="47" y="891"/>
                      <a:pt x="80" y="886"/>
                      <a:pt x="97" y="876"/>
                    </a:cubicBezTo>
                    <a:cubicBezTo>
                      <a:pt x="114" y="866"/>
                      <a:pt x="124" y="832"/>
                      <a:pt x="124" y="771"/>
                    </a:cubicBezTo>
                    <a:cubicBezTo>
                      <a:pt x="124" y="514"/>
                      <a:pt x="124" y="257"/>
                      <a:pt x="124" y="0"/>
                    </a:cubicBezTo>
                    <a:cubicBezTo>
                      <a:pt x="411" y="0"/>
                      <a:pt x="699" y="0"/>
                      <a:pt x="988" y="0"/>
                    </a:cubicBezTo>
                    <a:cubicBezTo>
                      <a:pt x="988" y="355"/>
                      <a:pt x="988" y="711"/>
                      <a:pt x="988" y="1066"/>
                    </a:cubicBezTo>
                    <a:cubicBezTo>
                      <a:pt x="865" y="1066"/>
                      <a:pt x="743" y="1066"/>
                      <a:pt x="621" y="1066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799" name="Freeform 335"/>
              <p:cNvSpPr>
                <a:spLocks noEditPoints="1"/>
              </p:cNvSpPr>
              <p:nvPr/>
            </p:nvSpPr>
            <p:spPr bwMode="auto">
              <a:xfrm>
                <a:off x="2057" y="2409"/>
                <a:ext cx="200" cy="265"/>
              </a:xfrm>
              <a:custGeom>
                <a:avLst/>
                <a:gdLst/>
                <a:ahLst/>
                <a:cxnLst>
                  <a:cxn ang="0">
                    <a:pos x="347" y="433"/>
                  </a:cxn>
                  <a:cxn ang="0">
                    <a:pos x="0" y="433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3" y="52"/>
                  </a:cxn>
                  <a:cxn ang="0">
                    <a:pos x="417" y="0"/>
                  </a:cxn>
                  <a:cxn ang="0">
                    <a:pos x="699" y="58"/>
                  </a:cxn>
                  <a:cxn ang="0">
                    <a:pos x="813" y="201"/>
                  </a:cxn>
                  <a:cxn ang="0">
                    <a:pos x="833" y="551"/>
                  </a:cxn>
                  <a:cxn ang="0">
                    <a:pos x="833" y="1086"/>
                  </a:cxn>
                  <a:cxn ang="0">
                    <a:pos x="473" y="1086"/>
                  </a:cxn>
                  <a:cxn ang="0">
                    <a:pos x="473" y="991"/>
                  </a:cxn>
                  <a:cxn ang="0">
                    <a:pos x="387" y="1076"/>
                  </a:cxn>
                  <a:cxn ang="0">
                    <a:pos x="259" y="1105"/>
                  </a:cxn>
                  <a:cxn ang="0">
                    <a:pos x="82" y="1057"/>
                  </a:cxn>
                  <a:cxn ang="0">
                    <a:pos x="0" y="848"/>
                  </a:cxn>
                  <a:cxn ang="0">
                    <a:pos x="0" y="761"/>
                  </a:cxn>
                  <a:cxn ang="0">
                    <a:pos x="43" y="598"/>
                  </a:cxn>
                  <a:cxn ang="0">
                    <a:pos x="256" y="496"/>
                  </a:cxn>
                  <a:cxn ang="0">
                    <a:pos x="451" y="412"/>
                  </a:cxn>
                  <a:cxn ang="0">
                    <a:pos x="463" y="324"/>
                  </a:cxn>
                  <a:cxn ang="0">
                    <a:pos x="450" y="214"/>
                  </a:cxn>
                  <a:cxn ang="0">
                    <a:pos x="402" y="189"/>
                  </a:cxn>
                  <a:cxn ang="0">
                    <a:pos x="356" y="210"/>
                  </a:cxn>
                  <a:cxn ang="0">
                    <a:pos x="347" y="321"/>
                  </a:cxn>
                  <a:cxn ang="0">
                    <a:pos x="347" y="433"/>
                  </a:cxn>
                  <a:cxn ang="0">
                    <a:pos x="463" y="579"/>
                  </a:cxn>
                  <a:cxn ang="0">
                    <a:pos x="361" y="675"/>
                  </a:cxn>
                  <a:cxn ang="0">
                    <a:pos x="347" y="786"/>
                  </a:cxn>
                  <a:cxn ang="0">
                    <a:pos x="359" y="892"/>
                  </a:cxn>
                  <a:cxn ang="0">
                    <a:pos x="408" y="916"/>
                  </a:cxn>
                  <a:cxn ang="0">
                    <a:pos x="454" y="897"/>
                  </a:cxn>
                  <a:cxn ang="0">
                    <a:pos x="463" y="798"/>
                  </a:cxn>
                  <a:cxn ang="0">
                    <a:pos x="463" y="579"/>
                  </a:cxn>
                </a:cxnLst>
                <a:rect l="0" t="0" r="r" b="b"/>
                <a:pathLst>
                  <a:path w="833" h="1105">
                    <a:moveTo>
                      <a:pt x="347" y="433"/>
                    </a:moveTo>
                    <a:cubicBezTo>
                      <a:pt x="231" y="433"/>
                      <a:pt x="116" y="433"/>
                      <a:pt x="0" y="433"/>
                    </a:cubicBezTo>
                    <a:cubicBezTo>
                      <a:pt x="0" y="409"/>
                      <a:pt x="0" y="385"/>
                      <a:pt x="0" y="361"/>
                    </a:cubicBezTo>
                    <a:cubicBezTo>
                      <a:pt x="0" y="278"/>
                      <a:pt x="12" y="215"/>
                      <a:pt x="33" y="170"/>
                    </a:cubicBezTo>
                    <a:cubicBezTo>
                      <a:pt x="54" y="126"/>
                      <a:pt x="98" y="87"/>
                      <a:pt x="163" y="52"/>
                    </a:cubicBezTo>
                    <a:cubicBezTo>
                      <a:pt x="227" y="17"/>
                      <a:pt x="313" y="0"/>
                      <a:pt x="417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2" y="98"/>
                      <a:pt x="801" y="145"/>
                      <a:pt x="813" y="201"/>
                    </a:cubicBezTo>
                    <a:cubicBezTo>
                      <a:pt x="826" y="258"/>
                      <a:pt x="833" y="375"/>
                      <a:pt x="833" y="551"/>
                    </a:cubicBezTo>
                    <a:cubicBezTo>
                      <a:pt x="833" y="729"/>
                      <a:pt x="833" y="908"/>
                      <a:pt x="833" y="1086"/>
                    </a:cubicBezTo>
                    <a:cubicBezTo>
                      <a:pt x="713" y="1086"/>
                      <a:pt x="593" y="1086"/>
                      <a:pt x="473" y="1086"/>
                    </a:cubicBezTo>
                    <a:cubicBezTo>
                      <a:pt x="473" y="1055"/>
                      <a:pt x="473" y="1023"/>
                      <a:pt x="473" y="991"/>
                    </a:cubicBezTo>
                    <a:cubicBezTo>
                      <a:pt x="451" y="1029"/>
                      <a:pt x="422" y="1058"/>
                      <a:pt x="387" y="1076"/>
                    </a:cubicBezTo>
                    <a:cubicBezTo>
                      <a:pt x="351" y="1096"/>
                      <a:pt x="308" y="1105"/>
                      <a:pt x="259" y="1105"/>
                    </a:cubicBezTo>
                    <a:cubicBezTo>
                      <a:pt x="194" y="1105"/>
                      <a:pt x="135" y="1090"/>
                      <a:pt x="82" y="1057"/>
                    </a:cubicBezTo>
                    <a:cubicBezTo>
                      <a:pt x="28" y="1025"/>
                      <a:pt x="0" y="956"/>
                      <a:pt x="0" y="848"/>
                    </a:cubicBezTo>
                    <a:cubicBezTo>
                      <a:pt x="0" y="819"/>
                      <a:pt x="0" y="790"/>
                      <a:pt x="0" y="761"/>
                    </a:cubicBezTo>
                    <a:cubicBezTo>
                      <a:pt x="0" y="681"/>
                      <a:pt x="15" y="627"/>
                      <a:pt x="43" y="598"/>
                    </a:cubicBezTo>
                    <a:cubicBezTo>
                      <a:pt x="71" y="568"/>
                      <a:pt x="143" y="536"/>
                      <a:pt x="256" y="496"/>
                    </a:cubicBezTo>
                    <a:cubicBezTo>
                      <a:pt x="377" y="454"/>
                      <a:pt x="443" y="426"/>
                      <a:pt x="451" y="412"/>
                    </a:cubicBezTo>
                    <a:cubicBezTo>
                      <a:pt x="459" y="397"/>
                      <a:pt x="463" y="368"/>
                      <a:pt x="463" y="324"/>
                    </a:cubicBezTo>
                    <a:cubicBezTo>
                      <a:pt x="463" y="268"/>
                      <a:pt x="459" y="231"/>
                      <a:pt x="450" y="214"/>
                    </a:cubicBezTo>
                    <a:cubicBezTo>
                      <a:pt x="440" y="197"/>
                      <a:pt x="424" y="189"/>
                      <a:pt x="402" y="189"/>
                    </a:cubicBezTo>
                    <a:cubicBezTo>
                      <a:pt x="378" y="189"/>
                      <a:pt x="362" y="196"/>
                      <a:pt x="356" y="210"/>
                    </a:cubicBezTo>
                    <a:cubicBezTo>
                      <a:pt x="349" y="225"/>
                      <a:pt x="347" y="262"/>
                      <a:pt x="347" y="321"/>
                    </a:cubicBezTo>
                    <a:cubicBezTo>
                      <a:pt x="347" y="358"/>
                      <a:pt x="347" y="396"/>
                      <a:pt x="347" y="433"/>
                    </a:cubicBezTo>
                    <a:close/>
                    <a:moveTo>
                      <a:pt x="463" y="579"/>
                    </a:moveTo>
                    <a:cubicBezTo>
                      <a:pt x="404" y="617"/>
                      <a:pt x="370" y="649"/>
                      <a:pt x="361" y="675"/>
                    </a:cubicBezTo>
                    <a:cubicBezTo>
                      <a:pt x="351" y="700"/>
                      <a:pt x="347" y="737"/>
                      <a:pt x="347" y="786"/>
                    </a:cubicBezTo>
                    <a:cubicBezTo>
                      <a:pt x="347" y="841"/>
                      <a:pt x="351" y="876"/>
                      <a:pt x="359" y="892"/>
                    </a:cubicBezTo>
                    <a:cubicBezTo>
                      <a:pt x="368" y="908"/>
                      <a:pt x="383" y="916"/>
                      <a:pt x="408" y="916"/>
                    </a:cubicBezTo>
                    <a:cubicBezTo>
                      <a:pt x="431" y="916"/>
                      <a:pt x="446" y="910"/>
                      <a:pt x="454" y="897"/>
                    </a:cubicBezTo>
                    <a:cubicBezTo>
                      <a:pt x="460" y="885"/>
                      <a:pt x="463" y="852"/>
                      <a:pt x="463" y="798"/>
                    </a:cubicBezTo>
                    <a:cubicBezTo>
                      <a:pt x="463" y="725"/>
                      <a:pt x="463" y="652"/>
                      <a:pt x="463" y="579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00" name="Freeform 336"/>
              <p:cNvSpPr>
                <a:spLocks noEditPoints="1"/>
              </p:cNvSpPr>
              <p:nvPr/>
            </p:nvSpPr>
            <p:spPr bwMode="auto">
              <a:xfrm>
                <a:off x="2287" y="2412"/>
                <a:ext cx="319" cy="258"/>
              </a:xfrm>
              <a:custGeom>
                <a:avLst/>
                <a:gdLst/>
                <a:ahLst/>
                <a:cxnLst>
                  <a:cxn ang="0">
                    <a:pos x="481" y="643"/>
                  </a:cxn>
                  <a:cxn ang="0">
                    <a:pos x="369" y="643"/>
                  </a:cxn>
                  <a:cxn ang="0">
                    <a:pos x="369" y="1073"/>
                  </a:cxn>
                  <a:cxn ang="0">
                    <a:pos x="0" y="1073"/>
                  </a:cxn>
                  <a:cxn ang="0">
                    <a:pos x="0" y="7"/>
                  </a:cxn>
                  <a:cxn ang="0">
                    <a:pos x="370" y="7"/>
                  </a:cxn>
                  <a:cxn ang="0">
                    <a:pos x="370" y="420"/>
                  </a:cxn>
                  <a:cxn ang="0">
                    <a:pos x="481" y="420"/>
                  </a:cxn>
                  <a:cxn ang="0">
                    <a:pos x="481" y="405"/>
                  </a:cxn>
                  <a:cxn ang="0">
                    <a:pos x="494" y="241"/>
                  </a:cxn>
                  <a:cxn ang="0">
                    <a:pos x="558" y="115"/>
                  </a:cxn>
                  <a:cxn ang="0">
                    <a:pos x="694" y="28"/>
                  </a:cxn>
                  <a:cxn ang="0">
                    <a:pos x="893" y="0"/>
                  </a:cxn>
                  <a:cxn ang="0">
                    <a:pos x="1104" y="28"/>
                  </a:cxn>
                  <a:cxn ang="0">
                    <a:pos x="1249" y="113"/>
                  </a:cxn>
                  <a:cxn ang="0">
                    <a:pos x="1316" y="225"/>
                  </a:cxn>
                  <a:cxn ang="0">
                    <a:pos x="1327" y="382"/>
                  </a:cxn>
                  <a:cxn ang="0">
                    <a:pos x="1327" y="642"/>
                  </a:cxn>
                  <a:cxn ang="0">
                    <a:pos x="1310" y="858"/>
                  </a:cxn>
                  <a:cxn ang="0">
                    <a:pos x="1234" y="981"/>
                  </a:cxn>
                  <a:cxn ang="0">
                    <a:pos x="1091" y="1055"/>
                  </a:cxn>
                  <a:cxn ang="0">
                    <a:pos x="846" y="1075"/>
                  </a:cxn>
                  <a:cxn ang="0">
                    <a:pos x="715" y="1067"/>
                  </a:cxn>
                  <a:cxn ang="0">
                    <a:pos x="609" y="1027"/>
                  </a:cxn>
                  <a:cxn ang="0">
                    <a:pos x="526" y="945"/>
                  </a:cxn>
                  <a:cxn ang="0">
                    <a:pos x="489" y="836"/>
                  </a:cxn>
                  <a:cxn ang="0">
                    <a:pos x="481" y="678"/>
                  </a:cxn>
                  <a:cxn ang="0">
                    <a:pos x="481" y="643"/>
                  </a:cxn>
                  <a:cxn ang="0">
                    <a:pos x="958" y="846"/>
                  </a:cxn>
                  <a:cxn ang="0">
                    <a:pos x="958" y="301"/>
                  </a:cxn>
                  <a:cxn ang="0">
                    <a:pos x="949" y="201"/>
                  </a:cxn>
                  <a:cxn ang="0">
                    <a:pos x="904" y="176"/>
                  </a:cxn>
                  <a:cxn ang="0">
                    <a:pos x="858" y="202"/>
                  </a:cxn>
                  <a:cxn ang="0">
                    <a:pos x="849" y="301"/>
                  </a:cxn>
                  <a:cxn ang="0">
                    <a:pos x="849" y="811"/>
                  </a:cxn>
                  <a:cxn ang="0">
                    <a:pos x="904" y="903"/>
                  </a:cxn>
                  <a:cxn ang="0">
                    <a:pos x="943" y="887"/>
                  </a:cxn>
                  <a:cxn ang="0">
                    <a:pos x="958" y="846"/>
                  </a:cxn>
                </a:cxnLst>
                <a:rect l="0" t="0" r="r" b="b"/>
                <a:pathLst>
                  <a:path w="1327" h="1075">
                    <a:moveTo>
                      <a:pt x="481" y="643"/>
                    </a:moveTo>
                    <a:cubicBezTo>
                      <a:pt x="443" y="643"/>
                      <a:pt x="406" y="643"/>
                      <a:pt x="369" y="643"/>
                    </a:cubicBezTo>
                    <a:cubicBezTo>
                      <a:pt x="369" y="786"/>
                      <a:pt x="369" y="930"/>
                      <a:pt x="369" y="1073"/>
                    </a:cubicBezTo>
                    <a:cubicBezTo>
                      <a:pt x="246" y="1073"/>
                      <a:pt x="123" y="1073"/>
                      <a:pt x="0" y="1073"/>
                    </a:cubicBezTo>
                    <a:cubicBezTo>
                      <a:pt x="0" y="718"/>
                      <a:pt x="0" y="362"/>
                      <a:pt x="0" y="7"/>
                    </a:cubicBezTo>
                    <a:cubicBezTo>
                      <a:pt x="124" y="7"/>
                      <a:pt x="247" y="7"/>
                      <a:pt x="370" y="7"/>
                    </a:cubicBezTo>
                    <a:cubicBezTo>
                      <a:pt x="370" y="144"/>
                      <a:pt x="370" y="282"/>
                      <a:pt x="370" y="420"/>
                    </a:cubicBezTo>
                    <a:cubicBezTo>
                      <a:pt x="407" y="420"/>
                      <a:pt x="444" y="420"/>
                      <a:pt x="481" y="420"/>
                    </a:cubicBezTo>
                    <a:cubicBezTo>
                      <a:pt x="481" y="415"/>
                      <a:pt x="481" y="410"/>
                      <a:pt x="481" y="405"/>
                    </a:cubicBezTo>
                    <a:cubicBezTo>
                      <a:pt x="481" y="342"/>
                      <a:pt x="486" y="287"/>
                      <a:pt x="494" y="241"/>
                    </a:cubicBezTo>
                    <a:cubicBezTo>
                      <a:pt x="502" y="195"/>
                      <a:pt x="524" y="154"/>
                      <a:pt x="558" y="115"/>
                    </a:cubicBezTo>
                    <a:cubicBezTo>
                      <a:pt x="592" y="76"/>
                      <a:pt x="638" y="48"/>
                      <a:pt x="694" y="28"/>
                    </a:cubicBezTo>
                    <a:cubicBezTo>
                      <a:pt x="749" y="10"/>
                      <a:pt x="816" y="0"/>
                      <a:pt x="893" y="0"/>
                    </a:cubicBezTo>
                    <a:cubicBezTo>
                      <a:pt x="973" y="0"/>
                      <a:pt x="1044" y="10"/>
                      <a:pt x="1104" y="28"/>
                    </a:cubicBezTo>
                    <a:cubicBezTo>
                      <a:pt x="1164" y="48"/>
                      <a:pt x="1213" y="76"/>
                      <a:pt x="1249" y="113"/>
                    </a:cubicBezTo>
                    <a:cubicBezTo>
                      <a:pt x="1285" y="151"/>
                      <a:pt x="1308" y="187"/>
                      <a:pt x="1316" y="225"/>
                    </a:cubicBezTo>
                    <a:cubicBezTo>
                      <a:pt x="1323" y="263"/>
                      <a:pt x="1327" y="315"/>
                      <a:pt x="1327" y="382"/>
                    </a:cubicBezTo>
                    <a:cubicBezTo>
                      <a:pt x="1327" y="469"/>
                      <a:pt x="1327" y="555"/>
                      <a:pt x="1327" y="642"/>
                    </a:cubicBezTo>
                    <a:cubicBezTo>
                      <a:pt x="1327" y="739"/>
                      <a:pt x="1321" y="811"/>
                      <a:pt x="1310" y="858"/>
                    </a:cubicBezTo>
                    <a:cubicBezTo>
                      <a:pt x="1298" y="905"/>
                      <a:pt x="1273" y="946"/>
                      <a:pt x="1234" y="981"/>
                    </a:cubicBezTo>
                    <a:cubicBezTo>
                      <a:pt x="1195" y="1017"/>
                      <a:pt x="1147" y="1041"/>
                      <a:pt x="1091" y="1055"/>
                    </a:cubicBezTo>
                    <a:cubicBezTo>
                      <a:pt x="1035" y="1068"/>
                      <a:pt x="953" y="1075"/>
                      <a:pt x="846" y="1075"/>
                    </a:cubicBezTo>
                    <a:cubicBezTo>
                      <a:pt x="793" y="1075"/>
                      <a:pt x="749" y="1072"/>
                      <a:pt x="715" y="1067"/>
                    </a:cubicBezTo>
                    <a:cubicBezTo>
                      <a:pt x="679" y="1061"/>
                      <a:pt x="644" y="1049"/>
                      <a:pt x="609" y="1027"/>
                    </a:cubicBezTo>
                    <a:cubicBezTo>
                      <a:pt x="573" y="1004"/>
                      <a:pt x="545" y="978"/>
                      <a:pt x="526" y="945"/>
                    </a:cubicBezTo>
                    <a:cubicBezTo>
                      <a:pt x="508" y="912"/>
                      <a:pt x="495" y="876"/>
                      <a:pt x="489" y="836"/>
                    </a:cubicBezTo>
                    <a:cubicBezTo>
                      <a:pt x="484" y="796"/>
                      <a:pt x="481" y="743"/>
                      <a:pt x="481" y="678"/>
                    </a:cubicBezTo>
                    <a:cubicBezTo>
                      <a:pt x="481" y="666"/>
                      <a:pt x="481" y="655"/>
                      <a:pt x="481" y="643"/>
                    </a:cubicBezTo>
                    <a:close/>
                    <a:moveTo>
                      <a:pt x="958" y="846"/>
                    </a:moveTo>
                    <a:cubicBezTo>
                      <a:pt x="958" y="664"/>
                      <a:pt x="958" y="482"/>
                      <a:pt x="958" y="301"/>
                    </a:cubicBezTo>
                    <a:cubicBezTo>
                      <a:pt x="958" y="252"/>
                      <a:pt x="955" y="218"/>
                      <a:pt x="949" y="201"/>
                    </a:cubicBezTo>
                    <a:cubicBezTo>
                      <a:pt x="944" y="184"/>
                      <a:pt x="928" y="176"/>
                      <a:pt x="904" y="176"/>
                    </a:cubicBezTo>
                    <a:cubicBezTo>
                      <a:pt x="879" y="176"/>
                      <a:pt x="864" y="185"/>
                      <a:pt x="858" y="202"/>
                    </a:cubicBezTo>
                    <a:cubicBezTo>
                      <a:pt x="852" y="220"/>
                      <a:pt x="849" y="253"/>
                      <a:pt x="849" y="301"/>
                    </a:cubicBezTo>
                    <a:cubicBezTo>
                      <a:pt x="849" y="471"/>
                      <a:pt x="849" y="641"/>
                      <a:pt x="849" y="811"/>
                    </a:cubicBezTo>
                    <a:cubicBezTo>
                      <a:pt x="849" y="873"/>
                      <a:pt x="867" y="903"/>
                      <a:pt x="904" y="903"/>
                    </a:cubicBezTo>
                    <a:cubicBezTo>
                      <a:pt x="919" y="903"/>
                      <a:pt x="933" y="898"/>
                      <a:pt x="943" y="887"/>
                    </a:cubicBezTo>
                    <a:cubicBezTo>
                      <a:pt x="953" y="876"/>
                      <a:pt x="958" y="862"/>
                      <a:pt x="958" y="846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01" name="Freeform 337"/>
              <p:cNvSpPr>
                <a:spLocks/>
              </p:cNvSpPr>
              <p:nvPr/>
            </p:nvSpPr>
            <p:spPr bwMode="auto">
              <a:xfrm>
                <a:off x="2620" y="2414"/>
                <a:ext cx="190" cy="255"/>
              </a:xfrm>
              <a:custGeom>
                <a:avLst/>
                <a:gdLst/>
                <a:ahLst/>
                <a:cxnLst>
                  <a:cxn ang="0">
                    <a:pos x="791" y="0"/>
                  </a:cxn>
                  <a:cxn ang="0">
                    <a:pos x="791" y="223"/>
                  </a:cxn>
                  <a:cxn ang="0">
                    <a:pos x="580" y="223"/>
                  </a:cxn>
                  <a:cxn ang="0">
                    <a:pos x="580" y="1066"/>
                  </a:cxn>
                  <a:cxn ang="0">
                    <a:pos x="212" y="1066"/>
                  </a:cxn>
                  <a:cxn ang="0">
                    <a:pos x="212" y="223"/>
                  </a:cxn>
                  <a:cxn ang="0">
                    <a:pos x="0" y="223"/>
                  </a:cxn>
                  <a:cxn ang="0">
                    <a:pos x="0" y="0"/>
                  </a:cxn>
                  <a:cxn ang="0">
                    <a:pos x="791" y="0"/>
                  </a:cxn>
                </a:cxnLst>
                <a:rect l="0" t="0" r="r" b="b"/>
                <a:pathLst>
                  <a:path w="791" h="1066">
                    <a:moveTo>
                      <a:pt x="791" y="0"/>
                    </a:moveTo>
                    <a:cubicBezTo>
                      <a:pt x="791" y="74"/>
                      <a:pt x="791" y="149"/>
                      <a:pt x="791" y="223"/>
                    </a:cubicBezTo>
                    <a:cubicBezTo>
                      <a:pt x="720" y="223"/>
                      <a:pt x="650" y="223"/>
                      <a:pt x="580" y="223"/>
                    </a:cubicBezTo>
                    <a:cubicBezTo>
                      <a:pt x="580" y="504"/>
                      <a:pt x="580" y="785"/>
                      <a:pt x="580" y="1066"/>
                    </a:cubicBezTo>
                    <a:cubicBezTo>
                      <a:pt x="457" y="1066"/>
                      <a:pt x="334" y="1066"/>
                      <a:pt x="212" y="1066"/>
                    </a:cubicBezTo>
                    <a:cubicBezTo>
                      <a:pt x="212" y="785"/>
                      <a:pt x="212" y="504"/>
                      <a:pt x="212" y="223"/>
                    </a:cubicBezTo>
                    <a:cubicBezTo>
                      <a:pt x="141" y="223"/>
                      <a:pt x="70" y="223"/>
                      <a:pt x="0" y="223"/>
                    </a:cubicBezTo>
                    <a:cubicBezTo>
                      <a:pt x="0" y="149"/>
                      <a:pt x="0" y="74"/>
                      <a:pt x="0" y="0"/>
                    </a:cubicBezTo>
                    <a:cubicBezTo>
                      <a:pt x="263" y="0"/>
                      <a:pt x="527" y="0"/>
                      <a:pt x="791" y="0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02" name="Freeform 338"/>
              <p:cNvSpPr>
                <a:spLocks/>
              </p:cNvSpPr>
              <p:nvPr/>
            </p:nvSpPr>
            <p:spPr bwMode="auto">
              <a:xfrm>
                <a:off x="2907" y="2414"/>
                <a:ext cx="219" cy="255"/>
              </a:xfrm>
              <a:custGeom>
                <a:avLst/>
                <a:gdLst/>
                <a:ahLst/>
                <a:cxnLst>
                  <a:cxn ang="0">
                    <a:pos x="915" y="1066"/>
                  </a:cxn>
                  <a:cxn ang="0">
                    <a:pos x="593" y="1066"/>
                  </a:cxn>
                  <a:cxn ang="0">
                    <a:pos x="593" y="490"/>
                  </a:cxn>
                  <a:cxn ang="0">
                    <a:pos x="336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322" y="0"/>
                  </a:cxn>
                  <a:cxn ang="0">
                    <a:pos x="322" y="571"/>
                  </a:cxn>
                  <a:cxn ang="0">
                    <a:pos x="574" y="0"/>
                  </a:cxn>
                  <a:cxn ang="0">
                    <a:pos x="915" y="0"/>
                  </a:cxn>
                  <a:cxn ang="0">
                    <a:pos x="915" y="1066"/>
                  </a:cxn>
                </a:cxnLst>
                <a:rect l="0" t="0" r="r" b="b"/>
                <a:pathLst>
                  <a:path w="915" h="1066">
                    <a:moveTo>
                      <a:pt x="915" y="1066"/>
                    </a:moveTo>
                    <a:cubicBezTo>
                      <a:pt x="807" y="1066"/>
                      <a:pt x="700" y="1066"/>
                      <a:pt x="593" y="1066"/>
                    </a:cubicBezTo>
                    <a:cubicBezTo>
                      <a:pt x="593" y="874"/>
                      <a:pt x="593" y="682"/>
                      <a:pt x="593" y="490"/>
                    </a:cubicBezTo>
                    <a:cubicBezTo>
                      <a:pt x="509" y="682"/>
                      <a:pt x="421" y="873"/>
                      <a:pt x="336" y="1066"/>
                    </a:cubicBezTo>
                    <a:cubicBezTo>
                      <a:pt x="225" y="1066"/>
                      <a:pt x="112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07" y="0"/>
                      <a:pt x="215" y="0"/>
                      <a:pt x="322" y="0"/>
                    </a:cubicBezTo>
                    <a:cubicBezTo>
                      <a:pt x="322" y="190"/>
                      <a:pt x="322" y="381"/>
                      <a:pt x="322" y="571"/>
                    </a:cubicBezTo>
                    <a:cubicBezTo>
                      <a:pt x="405" y="380"/>
                      <a:pt x="491" y="191"/>
                      <a:pt x="574" y="0"/>
                    </a:cubicBezTo>
                    <a:cubicBezTo>
                      <a:pt x="688" y="0"/>
                      <a:pt x="801" y="0"/>
                      <a:pt x="915" y="0"/>
                    </a:cubicBezTo>
                    <a:cubicBezTo>
                      <a:pt x="915" y="355"/>
                      <a:pt x="915" y="711"/>
                      <a:pt x="915" y="1066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03" name="Freeform 339"/>
              <p:cNvSpPr>
                <a:spLocks/>
              </p:cNvSpPr>
              <p:nvPr/>
            </p:nvSpPr>
            <p:spPr bwMode="auto">
              <a:xfrm>
                <a:off x="3155" y="2409"/>
                <a:ext cx="199" cy="265"/>
              </a:xfrm>
              <a:custGeom>
                <a:avLst/>
                <a:gdLst/>
                <a:ahLst/>
                <a:cxnLst>
                  <a:cxn ang="0">
                    <a:pos x="827" y="422"/>
                  </a:cxn>
                  <a:cxn ang="0">
                    <a:pos x="479" y="422"/>
                  </a:cxn>
                  <a:cxn ang="0">
                    <a:pos x="479" y="299"/>
                  </a:cxn>
                  <a:cxn ang="0">
                    <a:pos x="467" y="212"/>
                  </a:cxn>
                  <a:cxn ang="0">
                    <a:pos x="423" y="189"/>
                  </a:cxn>
                  <a:cxn ang="0">
                    <a:pos x="380" y="209"/>
                  </a:cxn>
                  <a:cxn ang="0">
                    <a:pos x="369" y="299"/>
                  </a:cxn>
                  <a:cxn ang="0">
                    <a:pos x="369" y="802"/>
                  </a:cxn>
                  <a:cxn ang="0">
                    <a:pos x="386" y="888"/>
                  </a:cxn>
                  <a:cxn ang="0">
                    <a:pos x="434" y="916"/>
                  </a:cxn>
                  <a:cxn ang="0">
                    <a:pos x="485" y="887"/>
                  </a:cxn>
                  <a:cxn ang="0">
                    <a:pos x="498" y="774"/>
                  </a:cxn>
                  <a:cxn ang="0">
                    <a:pos x="498" y="647"/>
                  </a:cxn>
                  <a:cxn ang="0">
                    <a:pos x="827" y="647"/>
                  </a:cxn>
                  <a:cxn ang="0">
                    <a:pos x="817" y="839"/>
                  </a:cxn>
                  <a:cxn ang="0">
                    <a:pos x="755" y="969"/>
                  </a:cxn>
                  <a:cxn ang="0">
                    <a:pos x="620" y="1071"/>
                  </a:cxn>
                  <a:cxn ang="0">
                    <a:pos x="415" y="1105"/>
                  </a:cxn>
                  <a:cxn ang="0">
                    <a:pos x="167" y="1058"/>
                  </a:cxn>
                  <a:cxn ang="0">
                    <a:pos x="39" y="926"/>
                  </a:cxn>
                  <a:cxn ang="0">
                    <a:pos x="0" y="686"/>
                  </a:cxn>
                  <a:cxn ang="0">
                    <a:pos x="0" y="383"/>
                  </a:cxn>
                  <a:cxn ang="0">
                    <a:pos x="31" y="178"/>
                  </a:cxn>
                  <a:cxn ang="0">
                    <a:pos x="164" y="54"/>
                  </a:cxn>
                  <a:cxn ang="0">
                    <a:pos x="410" y="0"/>
                  </a:cxn>
                  <a:cxn ang="0">
                    <a:pos x="657" y="54"/>
                  </a:cxn>
                  <a:cxn ang="0">
                    <a:pos x="793" y="190"/>
                  </a:cxn>
                  <a:cxn ang="0">
                    <a:pos x="827" y="422"/>
                  </a:cxn>
                </a:cxnLst>
                <a:rect l="0" t="0" r="r" b="b"/>
                <a:pathLst>
                  <a:path w="827" h="1105">
                    <a:moveTo>
                      <a:pt x="827" y="422"/>
                    </a:moveTo>
                    <a:cubicBezTo>
                      <a:pt x="711" y="422"/>
                      <a:pt x="595" y="422"/>
                      <a:pt x="479" y="422"/>
                    </a:cubicBezTo>
                    <a:cubicBezTo>
                      <a:pt x="479" y="381"/>
                      <a:pt x="479" y="340"/>
                      <a:pt x="479" y="299"/>
                    </a:cubicBezTo>
                    <a:cubicBezTo>
                      <a:pt x="479" y="257"/>
                      <a:pt x="475" y="227"/>
                      <a:pt x="467" y="212"/>
                    </a:cubicBezTo>
                    <a:cubicBezTo>
                      <a:pt x="459" y="196"/>
                      <a:pt x="444" y="189"/>
                      <a:pt x="423" y="189"/>
                    </a:cubicBezTo>
                    <a:cubicBezTo>
                      <a:pt x="402" y="189"/>
                      <a:pt x="387" y="196"/>
                      <a:pt x="380" y="209"/>
                    </a:cubicBezTo>
                    <a:cubicBezTo>
                      <a:pt x="373" y="223"/>
                      <a:pt x="369" y="253"/>
                      <a:pt x="369" y="299"/>
                    </a:cubicBezTo>
                    <a:cubicBezTo>
                      <a:pt x="369" y="467"/>
                      <a:pt x="369" y="635"/>
                      <a:pt x="369" y="802"/>
                    </a:cubicBezTo>
                    <a:cubicBezTo>
                      <a:pt x="369" y="840"/>
                      <a:pt x="375" y="869"/>
                      <a:pt x="386" y="888"/>
                    </a:cubicBezTo>
                    <a:cubicBezTo>
                      <a:pt x="396" y="907"/>
                      <a:pt x="413" y="916"/>
                      <a:pt x="434" y="916"/>
                    </a:cubicBezTo>
                    <a:cubicBezTo>
                      <a:pt x="459" y="916"/>
                      <a:pt x="476" y="907"/>
                      <a:pt x="485" y="887"/>
                    </a:cubicBezTo>
                    <a:cubicBezTo>
                      <a:pt x="493" y="867"/>
                      <a:pt x="498" y="830"/>
                      <a:pt x="498" y="774"/>
                    </a:cubicBezTo>
                    <a:cubicBezTo>
                      <a:pt x="498" y="732"/>
                      <a:pt x="498" y="690"/>
                      <a:pt x="498" y="647"/>
                    </a:cubicBezTo>
                    <a:cubicBezTo>
                      <a:pt x="608" y="647"/>
                      <a:pt x="717" y="647"/>
                      <a:pt x="827" y="647"/>
                    </a:cubicBezTo>
                    <a:cubicBezTo>
                      <a:pt x="826" y="733"/>
                      <a:pt x="823" y="796"/>
                      <a:pt x="817" y="839"/>
                    </a:cubicBezTo>
                    <a:cubicBezTo>
                      <a:pt x="810" y="881"/>
                      <a:pt x="789" y="925"/>
                      <a:pt x="755" y="969"/>
                    </a:cubicBezTo>
                    <a:cubicBezTo>
                      <a:pt x="721" y="1015"/>
                      <a:pt x="676" y="1048"/>
                      <a:pt x="620" y="1071"/>
                    </a:cubicBezTo>
                    <a:cubicBezTo>
                      <a:pt x="565" y="1095"/>
                      <a:pt x="496" y="1105"/>
                      <a:pt x="415" y="1105"/>
                    </a:cubicBezTo>
                    <a:cubicBezTo>
                      <a:pt x="311" y="1105"/>
                      <a:pt x="228" y="1091"/>
                      <a:pt x="167" y="1058"/>
                    </a:cubicBezTo>
                    <a:cubicBezTo>
                      <a:pt x="106" y="1026"/>
                      <a:pt x="63" y="983"/>
                      <a:pt x="39" y="926"/>
                    </a:cubicBezTo>
                    <a:cubicBezTo>
                      <a:pt x="13" y="870"/>
                      <a:pt x="0" y="789"/>
                      <a:pt x="0" y="686"/>
                    </a:cubicBezTo>
                    <a:cubicBezTo>
                      <a:pt x="0" y="585"/>
                      <a:pt x="0" y="484"/>
                      <a:pt x="0" y="383"/>
                    </a:cubicBezTo>
                    <a:cubicBezTo>
                      <a:pt x="0" y="292"/>
                      <a:pt x="11" y="224"/>
                      <a:pt x="31" y="178"/>
                    </a:cubicBezTo>
                    <a:cubicBezTo>
                      <a:pt x="52" y="132"/>
                      <a:pt x="96" y="91"/>
                      <a:pt x="164" y="54"/>
                    </a:cubicBezTo>
                    <a:cubicBezTo>
                      <a:pt x="231" y="18"/>
                      <a:pt x="314" y="0"/>
                      <a:pt x="410" y="0"/>
                    </a:cubicBezTo>
                    <a:cubicBezTo>
                      <a:pt x="506" y="0"/>
                      <a:pt x="589" y="18"/>
                      <a:pt x="657" y="54"/>
                    </a:cubicBezTo>
                    <a:cubicBezTo>
                      <a:pt x="725" y="91"/>
                      <a:pt x="770" y="135"/>
                      <a:pt x="793" y="190"/>
                    </a:cubicBezTo>
                    <a:cubicBezTo>
                      <a:pt x="815" y="245"/>
                      <a:pt x="827" y="322"/>
                      <a:pt x="827" y="422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04" name="Freeform 340"/>
              <p:cNvSpPr>
                <a:spLocks/>
              </p:cNvSpPr>
              <p:nvPr/>
            </p:nvSpPr>
            <p:spPr bwMode="auto">
              <a:xfrm>
                <a:off x="3380" y="2414"/>
                <a:ext cx="207" cy="255"/>
              </a:xfrm>
              <a:custGeom>
                <a:avLst/>
                <a:gdLst/>
                <a:ahLst/>
                <a:cxnLst>
                  <a:cxn ang="0">
                    <a:pos x="0" y="1066"/>
                  </a:cxn>
                  <a:cxn ang="0">
                    <a:pos x="0" y="0"/>
                  </a:cxn>
                  <a:cxn ang="0">
                    <a:pos x="864" y="0"/>
                  </a:cxn>
                  <a:cxn ang="0">
                    <a:pos x="864" y="1066"/>
                  </a:cxn>
                  <a:cxn ang="0">
                    <a:pos x="497" y="1066"/>
                  </a:cxn>
                  <a:cxn ang="0">
                    <a:pos x="497" y="223"/>
                  </a:cxn>
                  <a:cxn ang="0">
                    <a:pos x="367" y="223"/>
                  </a:cxn>
                  <a:cxn ang="0">
                    <a:pos x="367" y="1066"/>
                  </a:cxn>
                  <a:cxn ang="0">
                    <a:pos x="0" y="1066"/>
                  </a:cxn>
                </a:cxnLst>
                <a:rect l="0" t="0" r="r" b="b"/>
                <a:pathLst>
                  <a:path w="864" h="1066">
                    <a:moveTo>
                      <a:pt x="0" y="1066"/>
                    </a:moveTo>
                    <a:cubicBezTo>
                      <a:pt x="0" y="711"/>
                      <a:pt x="0" y="355"/>
                      <a:pt x="0" y="0"/>
                    </a:cubicBezTo>
                    <a:cubicBezTo>
                      <a:pt x="288" y="0"/>
                      <a:pt x="576" y="0"/>
                      <a:pt x="864" y="0"/>
                    </a:cubicBezTo>
                    <a:cubicBezTo>
                      <a:pt x="864" y="355"/>
                      <a:pt x="864" y="711"/>
                      <a:pt x="864" y="1066"/>
                    </a:cubicBezTo>
                    <a:cubicBezTo>
                      <a:pt x="742" y="1066"/>
                      <a:pt x="620" y="1066"/>
                      <a:pt x="497" y="1066"/>
                    </a:cubicBezTo>
                    <a:cubicBezTo>
                      <a:pt x="497" y="785"/>
                      <a:pt x="497" y="504"/>
                      <a:pt x="497" y="223"/>
                    </a:cubicBezTo>
                    <a:cubicBezTo>
                      <a:pt x="454" y="223"/>
                      <a:pt x="410" y="223"/>
                      <a:pt x="367" y="223"/>
                    </a:cubicBezTo>
                    <a:cubicBezTo>
                      <a:pt x="367" y="504"/>
                      <a:pt x="367" y="785"/>
                      <a:pt x="367" y="1066"/>
                    </a:cubicBezTo>
                    <a:cubicBezTo>
                      <a:pt x="244" y="1066"/>
                      <a:pt x="122" y="1066"/>
                      <a:pt x="0" y="1066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05" name="Freeform 341"/>
              <p:cNvSpPr>
                <a:spLocks noEditPoints="1"/>
              </p:cNvSpPr>
              <p:nvPr/>
            </p:nvSpPr>
            <p:spPr bwMode="auto">
              <a:xfrm>
                <a:off x="3619" y="2409"/>
                <a:ext cx="204" cy="297"/>
              </a:xfrm>
              <a:custGeom>
                <a:avLst/>
                <a:gdLst/>
                <a:ahLst/>
                <a:cxnLst>
                  <a:cxn ang="0">
                    <a:pos x="375" y="20"/>
                  </a:cxn>
                  <a:cxn ang="0">
                    <a:pos x="369" y="114"/>
                  </a:cxn>
                  <a:cxn ang="0">
                    <a:pos x="478" y="28"/>
                  </a:cxn>
                  <a:cxn ang="0">
                    <a:pos x="607" y="0"/>
                  </a:cxn>
                  <a:cxn ang="0">
                    <a:pos x="756" y="41"/>
                  </a:cxn>
                  <a:cxn ang="0">
                    <a:pos x="834" y="135"/>
                  </a:cxn>
                  <a:cxn ang="0">
                    <a:pos x="849" y="315"/>
                  </a:cxn>
                  <a:cxn ang="0">
                    <a:pos x="849" y="764"/>
                  </a:cxn>
                  <a:cxn ang="0">
                    <a:pos x="830" y="970"/>
                  </a:cxn>
                  <a:cxn ang="0">
                    <a:pos x="750" y="1068"/>
                  </a:cxn>
                  <a:cxn ang="0">
                    <a:pos x="603" y="1105"/>
                  </a:cxn>
                  <a:cxn ang="0">
                    <a:pos x="476" y="1077"/>
                  </a:cxn>
                  <a:cxn ang="0">
                    <a:pos x="369" y="994"/>
                  </a:cxn>
                  <a:cxn ang="0">
                    <a:pos x="369" y="1238"/>
                  </a:cxn>
                  <a:cxn ang="0">
                    <a:pos x="0" y="1238"/>
                  </a:cxn>
                  <a:cxn ang="0">
                    <a:pos x="0" y="20"/>
                  </a:cxn>
                  <a:cxn ang="0">
                    <a:pos x="375" y="20"/>
                  </a:cxn>
                  <a:cxn ang="0">
                    <a:pos x="480" y="330"/>
                  </a:cxn>
                  <a:cxn ang="0">
                    <a:pos x="472" y="210"/>
                  </a:cxn>
                  <a:cxn ang="0">
                    <a:pos x="427" y="189"/>
                  </a:cxn>
                  <a:cxn ang="0">
                    <a:pos x="380" y="213"/>
                  </a:cxn>
                  <a:cxn ang="0">
                    <a:pos x="369" y="330"/>
                  </a:cxn>
                  <a:cxn ang="0">
                    <a:pos x="369" y="772"/>
                  </a:cxn>
                  <a:cxn ang="0">
                    <a:pos x="380" y="892"/>
                  </a:cxn>
                  <a:cxn ang="0">
                    <a:pos x="427" y="916"/>
                  </a:cxn>
                  <a:cxn ang="0">
                    <a:pos x="472" y="894"/>
                  </a:cxn>
                  <a:cxn ang="0">
                    <a:pos x="480" y="787"/>
                  </a:cxn>
                  <a:cxn ang="0">
                    <a:pos x="480" y="330"/>
                  </a:cxn>
                </a:cxnLst>
                <a:rect l="0" t="0" r="r" b="b"/>
                <a:pathLst>
                  <a:path w="849" h="1238">
                    <a:moveTo>
                      <a:pt x="375" y="20"/>
                    </a:moveTo>
                    <a:cubicBezTo>
                      <a:pt x="373" y="51"/>
                      <a:pt x="371" y="83"/>
                      <a:pt x="369" y="114"/>
                    </a:cubicBezTo>
                    <a:cubicBezTo>
                      <a:pt x="401" y="76"/>
                      <a:pt x="438" y="48"/>
                      <a:pt x="478" y="28"/>
                    </a:cubicBezTo>
                    <a:cubicBezTo>
                      <a:pt x="517" y="10"/>
                      <a:pt x="561" y="0"/>
                      <a:pt x="607" y="0"/>
                    </a:cubicBezTo>
                    <a:cubicBezTo>
                      <a:pt x="665" y="0"/>
                      <a:pt x="714" y="14"/>
                      <a:pt x="756" y="41"/>
                    </a:cubicBezTo>
                    <a:cubicBezTo>
                      <a:pt x="797" y="68"/>
                      <a:pt x="824" y="99"/>
                      <a:pt x="834" y="135"/>
                    </a:cubicBezTo>
                    <a:cubicBezTo>
                      <a:pt x="844" y="170"/>
                      <a:pt x="849" y="230"/>
                      <a:pt x="849" y="315"/>
                    </a:cubicBezTo>
                    <a:cubicBezTo>
                      <a:pt x="849" y="464"/>
                      <a:pt x="849" y="614"/>
                      <a:pt x="849" y="764"/>
                    </a:cubicBezTo>
                    <a:cubicBezTo>
                      <a:pt x="849" y="861"/>
                      <a:pt x="843" y="929"/>
                      <a:pt x="830" y="970"/>
                    </a:cubicBezTo>
                    <a:cubicBezTo>
                      <a:pt x="817" y="1011"/>
                      <a:pt x="790" y="1044"/>
                      <a:pt x="750" y="1068"/>
                    </a:cubicBezTo>
                    <a:cubicBezTo>
                      <a:pt x="709" y="1094"/>
                      <a:pt x="660" y="1105"/>
                      <a:pt x="603" y="1105"/>
                    </a:cubicBezTo>
                    <a:cubicBezTo>
                      <a:pt x="557" y="1105"/>
                      <a:pt x="515" y="1096"/>
                      <a:pt x="476" y="1077"/>
                    </a:cubicBezTo>
                    <a:cubicBezTo>
                      <a:pt x="437" y="1058"/>
                      <a:pt x="401" y="1031"/>
                      <a:pt x="369" y="994"/>
                    </a:cubicBezTo>
                    <a:cubicBezTo>
                      <a:pt x="369" y="1075"/>
                      <a:pt x="369" y="1157"/>
                      <a:pt x="369" y="1238"/>
                    </a:cubicBezTo>
                    <a:cubicBezTo>
                      <a:pt x="246" y="1238"/>
                      <a:pt x="123" y="1238"/>
                      <a:pt x="0" y="1238"/>
                    </a:cubicBezTo>
                    <a:cubicBezTo>
                      <a:pt x="0" y="832"/>
                      <a:pt x="0" y="426"/>
                      <a:pt x="0" y="20"/>
                    </a:cubicBezTo>
                    <a:cubicBezTo>
                      <a:pt x="125" y="20"/>
                      <a:pt x="250" y="20"/>
                      <a:pt x="375" y="20"/>
                    </a:cubicBezTo>
                    <a:close/>
                    <a:moveTo>
                      <a:pt x="480" y="330"/>
                    </a:moveTo>
                    <a:cubicBezTo>
                      <a:pt x="480" y="264"/>
                      <a:pt x="477" y="224"/>
                      <a:pt x="472" y="210"/>
                    </a:cubicBezTo>
                    <a:cubicBezTo>
                      <a:pt x="467" y="196"/>
                      <a:pt x="451" y="189"/>
                      <a:pt x="427" y="189"/>
                    </a:cubicBezTo>
                    <a:cubicBezTo>
                      <a:pt x="402" y="189"/>
                      <a:pt x="386" y="197"/>
                      <a:pt x="380" y="213"/>
                    </a:cubicBezTo>
                    <a:cubicBezTo>
                      <a:pt x="373" y="230"/>
                      <a:pt x="369" y="268"/>
                      <a:pt x="369" y="330"/>
                    </a:cubicBezTo>
                    <a:cubicBezTo>
                      <a:pt x="369" y="477"/>
                      <a:pt x="369" y="624"/>
                      <a:pt x="369" y="772"/>
                    </a:cubicBezTo>
                    <a:cubicBezTo>
                      <a:pt x="369" y="836"/>
                      <a:pt x="373" y="876"/>
                      <a:pt x="380" y="892"/>
                    </a:cubicBezTo>
                    <a:cubicBezTo>
                      <a:pt x="387" y="908"/>
                      <a:pt x="403" y="916"/>
                      <a:pt x="427" y="916"/>
                    </a:cubicBezTo>
                    <a:cubicBezTo>
                      <a:pt x="451" y="916"/>
                      <a:pt x="466" y="909"/>
                      <a:pt x="472" y="894"/>
                    </a:cubicBezTo>
                    <a:cubicBezTo>
                      <a:pt x="477" y="880"/>
                      <a:pt x="480" y="844"/>
                      <a:pt x="480" y="787"/>
                    </a:cubicBezTo>
                    <a:cubicBezTo>
                      <a:pt x="480" y="635"/>
                      <a:pt x="480" y="482"/>
                      <a:pt x="480" y="330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06" name="Freeform 342"/>
              <p:cNvSpPr>
                <a:spLocks noEditPoints="1"/>
              </p:cNvSpPr>
              <p:nvPr/>
            </p:nvSpPr>
            <p:spPr bwMode="auto">
              <a:xfrm>
                <a:off x="3848" y="2409"/>
                <a:ext cx="199" cy="265"/>
              </a:xfrm>
              <a:custGeom>
                <a:avLst/>
                <a:gdLst/>
                <a:ahLst/>
                <a:cxnLst>
                  <a:cxn ang="0">
                    <a:pos x="346" y="433"/>
                  </a:cxn>
                  <a:cxn ang="0">
                    <a:pos x="0" y="433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3" y="52"/>
                  </a:cxn>
                  <a:cxn ang="0">
                    <a:pos x="417" y="0"/>
                  </a:cxn>
                  <a:cxn ang="0">
                    <a:pos x="699" y="58"/>
                  </a:cxn>
                  <a:cxn ang="0">
                    <a:pos x="813" y="201"/>
                  </a:cxn>
                  <a:cxn ang="0">
                    <a:pos x="832" y="551"/>
                  </a:cxn>
                  <a:cxn ang="0">
                    <a:pos x="832" y="1086"/>
                  </a:cxn>
                  <a:cxn ang="0">
                    <a:pos x="473" y="1086"/>
                  </a:cxn>
                  <a:cxn ang="0">
                    <a:pos x="473" y="991"/>
                  </a:cxn>
                  <a:cxn ang="0">
                    <a:pos x="387" y="1076"/>
                  </a:cxn>
                  <a:cxn ang="0">
                    <a:pos x="259" y="1105"/>
                  </a:cxn>
                  <a:cxn ang="0">
                    <a:pos x="82" y="1057"/>
                  </a:cxn>
                  <a:cxn ang="0">
                    <a:pos x="0" y="848"/>
                  </a:cxn>
                  <a:cxn ang="0">
                    <a:pos x="0" y="761"/>
                  </a:cxn>
                  <a:cxn ang="0">
                    <a:pos x="43" y="598"/>
                  </a:cxn>
                  <a:cxn ang="0">
                    <a:pos x="256" y="496"/>
                  </a:cxn>
                  <a:cxn ang="0">
                    <a:pos x="451" y="412"/>
                  </a:cxn>
                  <a:cxn ang="0">
                    <a:pos x="464" y="324"/>
                  </a:cxn>
                  <a:cxn ang="0">
                    <a:pos x="450" y="214"/>
                  </a:cxn>
                  <a:cxn ang="0">
                    <a:pos x="402" y="189"/>
                  </a:cxn>
                  <a:cxn ang="0">
                    <a:pos x="356" y="210"/>
                  </a:cxn>
                  <a:cxn ang="0">
                    <a:pos x="346" y="321"/>
                  </a:cxn>
                  <a:cxn ang="0">
                    <a:pos x="346" y="433"/>
                  </a:cxn>
                  <a:cxn ang="0">
                    <a:pos x="464" y="579"/>
                  </a:cxn>
                  <a:cxn ang="0">
                    <a:pos x="361" y="675"/>
                  </a:cxn>
                  <a:cxn ang="0">
                    <a:pos x="346" y="786"/>
                  </a:cxn>
                  <a:cxn ang="0">
                    <a:pos x="359" y="892"/>
                  </a:cxn>
                  <a:cxn ang="0">
                    <a:pos x="408" y="916"/>
                  </a:cxn>
                  <a:cxn ang="0">
                    <a:pos x="453" y="897"/>
                  </a:cxn>
                  <a:cxn ang="0">
                    <a:pos x="464" y="798"/>
                  </a:cxn>
                  <a:cxn ang="0">
                    <a:pos x="464" y="579"/>
                  </a:cxn>
                </a:cxnLst>
                <a:rect l="0" t="0" r="r" b="b"/>
                <a:pathLst>
                  <a:path w="832" h="1105">
                    <a:moveTo>
                      <a:pt x="346" y="433"/>
                    </a:moveTo>
                    <a:cubicBezTo>
                      <a:pt x="231" y="433"/>
                      <a:pt x="116" y="433"/>
                      <a:pt x="0" y="433"/>
                    </a:cubicBezTo>
                    <a:cubicBezTo>
                      <a:pt x="0" y="409"/>
                      <a:pt x="0" y="385"/>
                      <a:pt x="0" y="361"/>
                    </a:cubicBezTo>
                    <a:cubicBezTo>
                      <a:pt x="0" y="278"/>
                      <a:pt x="12" y="215"/>
                      <a:pt x="33" y="170"/>
                    </a:cubicBezTo>
                    <a:cubicBezTo>
                      <a:pt x="54" y="126"/>
                      <a:pt x="98" y="87"/>
                      <a:pt x="163" y="52"/>
                    </a:cubicBezTo>
                    <a:cubicBezTo>
                      <a:pt x="228" y="17"/>
                      <a:pt x="313" y="0"/>
                      <a:pt x="417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2" y="98"/>
                      <a:pt x="801" y="145"/>
                      <a:pt x="813" y="201"/>
                    </a:cubicBezTo>
                    <a:cubicBezTo>
                      <a:pt x="826" y="258"/>
                      <a:pt x="832" y="375"/>
                      <a:pt x="832" y="551"/>
                    </a:cubicBezTo>
                    <a:cubicBezTo>
                      <a:pt x="832" y="729"/>
                      <a:pt x="832" y="908"/>
                      <a:pt x="832" y="1086"/>
                    </a:cubicBezTo>
                    <a:cubicBezTo>
                      <a:pt x="713" y="1086"/>
                      <a:pt x="593" y="1086"/>
                      <a:pt x="473" y="1086"/>
                    </a:cubicBezTo>
                    <a:cubicBezTo>
                      <a:pt x="473" y="1055"/>
                      <a:pt x="473" y="1023"/>
                      <a:pt x="473" y="991"/>
                    </a:cubicBezTo>
                    <a:cubicBezTo>
                      <a:pt x="451" y="1029"/>
                      <a:pt x="422" y="1058"/>
                      <a:pt x="387" y="1076"/>
                    </a:cubicBezTo>
                    <a:cubicBezTo>
                      <a:pt x="351" y="1096"/>
                      <a:pt x="308" y="1105"/>
                      <a:pt x="259" y="1105"/>
                    </a:cubicBezTo>
                    <a:cubicBezTo>
                      <a:pt x="194" y="1105"/>
                      <a:pt x="135" y="1090"/>
                      <a:pt x="82" y="1057"/>
                    </a:cubicBezTo>
                    <a:cubicBezTo>
                      <a:pt x="28" y="1025"/>
                      <a:pt x="0" y="956"/>
                      <a:pt x="0" y="848"/>
                    </a:cubicBezTo>
                    <a:cubicBezTo>
                      <a:pt x="0" y="819"/>
                      <a:pt x="0" y="790"/>
                      <a:pt x="0" y="761"/>
                    </a:cubicBezTo>
                    <a:cubicBezTo>
                      <a:pt x="0" y="681"/>
                      <a:pt x="15" y="627"/>
                      <a:pt x="43" y="598"/>
                    </a:cubicBezTo>
                    <a:cubicBezTo>
                      <a:pt x="71" y="568"/>
                      <a:pt x="143" y="536"/>
                      <a:pt x="256" y="496"/>
                    </a:cubicBezTo>
                    <a:cubicBezTo>
                      <a:pt x="377" y="454"/>
                      <a:pt x="442" y="426"/>
                      <a:pt x="451" y="412"/>
                    </a:cubicBezTo>
                    <a:cubicBezTo>
                      <a:pt x="459" y="397"/>
                      <a:pt x="464" y="368"/>
                      <a:pt x="464" y="324"/>
                    </a:cubicBezTo>
                    <a:cubicBezTo>
                      <a:pt x="464" y="268"/>
                      <a:pt x="459" y="231"/>
                      <a:pt x="450" y="214"/>
                    </a:cubicBezTo>
                    <a:cubicBezTo>
                      <a:pt x="440" y="197"/>
                      <a:pt x="424" y="189"/>
                      <a:pt x="402" y="189"/>
                    </a:cubicBezTo>
                    <a:cubicBezTo>
                      <a:pt x="377" y="189"/>
                      <a:pt x="362" y="196"/>
                      <a:pt x="356" y="210"/>
                    </a:cubicBezTo>
                    <a:cubicBezTo>
                      <a:pt x="349" y="225"/>
                      <a:pt x="346" y="262"/>
                      <a:pt x="346" y="321"/>
                    </a:cubicBezTo>
                    <a:cubicBezTo>
                      <a:pt x="346" y="358"/>
                      <a:pt x="346" y="396"/>
                      <a:pt x="346" y="433"/>
                    </a:cubicBezTo>
                    <a:close/>
                    <a:moveTo>
                      <a:pt x="464" y="579"/>
                    </a:moveTo>
                    <a:cubicBezTo>
                      <a:pt x="404" y="617"/>
                      <a:pt x="370" y="649"/>
                      <a:pt x="361" y="675"/>
                    </a:cubicBezTo>
                    <a:cubicBezTo>
                      <a:pt x="351" y="700"/>
                      <a:pt x="346" y="737"/>
                      <a:pt x="346" y="786"/>
                    </a:cubicBezTo>
                    <a:cubicBezTo>
                      <a:pt x="346" y="841"/>
                      <a:pt x="351" y="876"/>
                      <a:pt x="359" y="892"/>
                    </a:cubicBezTo>
                    <a:cubicBezTo>
                      <a:pt x="367" y="908"/>
                      <a:pt x="383" y="916"/>
                      <a:pt x="408" y="916"/>
                    </a:cubicBezTo>
                    <a:cubicBezTo>
                      <a:pt x="431" y="916"/>
                      <a:pt x="446" y="910"/>
                      <a:pt x="453" y="897"/>
                    </a:cubicBezTo>
                    <a:cubicBezTo>
                      <a:pt x="460" y="885"/>
                      <a:pt x="464" y="852"/>
                      <a:pt x="464" y="798"/>
                    </a:cubicBezTo>
                    <a:cubicBezTo>
                      <a:pt x="464" y="725"/>
                      <a:pt x="464" y="652"/>
                      <a:pt x="464" y="579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07" name="Freeform 343"/>
              <p:cNvSpPr>
                <a:spLocks noEditPoints="1"/>
              </p:cNvSpPr>
              <p:nvPr/>
            </p:nvSpPr>
            <p:spPr bwMode="auto">
              <a:xfrm>
                <a:off x="4078" y="2414"/>
                <a:ext cx="205" cy="255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5" y="1007"/>
                  </a:cxn>
                  <a:cxn ang="0">
                    <a:pos x="423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5" y="65"/>
                  </a:cxn>
                  <a:cxn ang="0">
                    <a:pos x="829" y="287"/>
                  </a:cxn>
                  <a:cxn ang="0">
                    <a:pos x="615" y="493"/>
                  </a:cxn>
                  <a:cxn ang="0">
                    <a:pos x="791" y="569"/>
                  </a:cxn>
                  <a:cxn ang="0">
                    <a:pos x="855" y="722"/>
                  </a:cxn>
                  <a:cxn ang="0">
                    <a:pos x="855" y="785"/>
                  </a:cxn>
                  <a:cxn ang="0">
                    <a:pos x="367" y="396"/>
                  </a:cxn>
                  <a:cxn ang="0">
                    <a:pos x="470" y="377"/>
                  </a:cxn>
                  <a:cxn ang="0">
                    <a:pos x="488" y="304"/>
                  </a:cxn>
                  <a:cxn ang="0">
                    <a:pos x="467" y="241"/>
                  </a:cxn>
                  <a:cxn ang="0">
                    <a:pos x="367" y="223"/>
                  </a:cxn>
                  <a:cxn ang="0">
                    <a:pos x="367" y="396"/>
                  </a:cxn>
                  <a:cxn ang="0">
                    <a:pos x="488" y="735"/>
                  </a:cxn>
                  <a:cxn ang="0">
                    <a:pos x="488" y="699"/>
                  </a:cxn>
                  <a:cxn ang="0">
                    <a:pos x="467" y="612"/>
                  </a:cxn>
                  <a:cxn ang="0">
                    <a:pos x="367" y="595"/>
                  </a:cxn>
                  <a:cxn ang="0">
                    <a:pos x="367" y="842"/>
                  </a:cxn>
                  <a:cxn ang="0">
                    <a:pos x="464" y="823"/>
                  </a:cxn>
                  <a:cxn ang="0">
                    <a:pos x="488" y="735"/>
                  </a:cxn>
                </a:cxnLst>
                <a:rect l="0" t="0" r="r" b="b"/>
                <a:pathLst>
                  <a:path w="855" h="1066">
                    <a:moveTo>
                      <a:pt x="855" y="785"/>
                    </a:moveTo>
                    <a:cubicBezTo>
                      <a:pt x="855" y="893"/>
                      <a:pt x="828" y="967"/>
                      <a:pt x="775" y="1007"/>
                    </a:cubicBezTo>
                    <a:cubicBezTo>
                      <a:pt x="721" y="1046"/>
                      <a:pt x="603" y="1066"/>
                      <a:pt x="423" y="1066"/>
                    </a:cubicBezTo>
                    <a:cubicBezTo>
                      <a:pt x="282" y="1066"/>
                      <a:pt x="141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46" y="0"/>
                      <a:pt x="291" y="0"/>
                      <a:pt x="436" y="0"/>
                    </a:cubicBezTo>
                    <a:cubicBezTo>
                      <a:pt x="585" y="0"/>
                      <a:pt x="689" y="21"/>
                      <a:pt x="745" y="65"/>
                    </a:cubicBezTo>
                    <a:cubicBezTo>
                      <a:pt x="800" y="109"/>
                      <a:pt x="829" y="182"/>
                      <a:pt x="829" y="287"/>
                    </a:cubicBezTo>
                    <a:cubicBezTo>
                      <a:pt x="829" y="408"/>
                      <a:pt x="757" y="476"/>
                      <a:pt x="615" y="493"/>
                    </a:cubicBezTo>
                    <a:cubicBezTo>
                      <a:pt x="689" y="504"/>
                      <a:pt x="749" y="529"/>
                      <a:pt x="791" y="569"/>
                    </a:cubicBezTo>
                    <a:cubicBezTo>
                      <a:pt x="834" y="611"/>
                      <a:pt x="855" y="661"/>
                      <a:pt x="855" y="722"/>
                    </a:cubicBezTo>
                    <a:cubicBezTo>
                      <a:pt x="855" y="743"/>
                      <a:pt x="855" y="764"/>
                      <a:pt x="855" y="785"/>
                    </a:cubicBezTo>
                    <a:close/>
                    <a:moveTo>
                      <a:pt x="367" y="396"/>
                    </a:moveTo>
                    <a:cubicBezTo>
                      <a:pt x="422" y="396"/>
                      <a:pt x="457" y="390"/>
                      <a:pt x="470" y="377"/>
                    </a:cubicBezTo>
                    <a:cubicBezTo>
                      <a:pt x="481" y="365"/>
                      <a:pt x="488" y="340"/>
                      <a:pt x="488" y="304"/>
                    </a:cubicBezTo>
                    <a:cubicBezTo>
                      <a:pt x="488" y="274"/>
                      <a:pt x="481" y="253"/>
                      <a:pt x="467" y="241"/>
                    </a:cubicBezTo>
                    <a:cubicBezTo>
                      <a:pt x="454" y="229"/>
                      <a:pt x="420" y="223"/>
                      <a:pt x="367" y="223"/>
                    </a:cubicBezTo>
                    <a:cubicBezTo>
                      <a:pt x="367" y="281"/>
                      <a:pt x="367" y="338"/>
                      <a:pt x="367" y="396"/>
                    </a:cubicBezTo>
                    <a:close/>
                    <a:moveTo>
                      <a:pt x="488" y="735"/>
                    </a:moveTo>
                    <a:cubicBezTo>
                      <a:pt x="488" y="723"/>
                      <a:pt x="488" y="711"/>
                      <a:pt x="488" y="699"/>
                    </a:cubicBezTo>
                    <a:cubicBezTo>
                      <a:pt x="488" y="653"/>
                      <a:pt x="481" y="624"/>
                      <a:pt x="467" y="612"/>
                    </a:cubicBezTo>
                    <a:cubicBezTo>
                      <a:pt x="454" y="601"/>
                      <a:pt x="420" y="595"/>
                      <a:pt x="367" y="595"/>
                    </a:cubicBezTo>
                    <a:cubicBezTo>
                      <a:pt x="367" y="677"/>
                      <a:pt x="367" y="760"/>
                      <a:pt x="367" y="842"/>
                    </a:cubicBezTo>
                    <a:cubicBezTo>
                      <a:pt x="416" y="842"/>
                      <a:pt x="449" y="836"/>
                      <a:pt x="464" y="823"/>
                    </a:cubicBezTo>
                    <a:cubicBezTo>
                      <a:pt x="480" y="810"/>
                      <a:pt x="488" y="781"/>
                      <a:pt x="488" y="735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08" name="Freeform 344"/>
              <p:cNvSpPr>
                <a:spLocks/>
              </p:cNvSpPr>
              <p:nvPr/>
            </p:nvSpPr>
            <p:spPr bwMode="auto">
              <a:xfrm>
                <a:off x="4309" y="2414"/>
                <a:ext cx="208" cy="255"/>
              </a:xfrm>
              <a:custGeom>
                <a:avLst/>
                <a:gdLst/>
                <a:ahLst/>
                <a:cxnLst>
                  <a:cxn ang="0">
                    <a:pos x="866" y="1066"/>
                  </a:cxn>
                  <a:cxn ang="0">
                    <a:pos x="499" y="1066"/>
                  </a:cxn>
                  <a:cxn ang="0">
                    <a:pos x="499" y="673"/>
                  </a:cxn>
                  <a:cxn ang="0">
                    <a:pos x="366" y="673"/>
                  </a:cxn>
                  <a:cxn ang="0">
                    <a:pos x="366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366" y="0"/>
                  </a:cxn>
                  <a:cxn ang="0">
                    <a:pos x="366" y="383"/>
                  </a:cxn>
                  <a:cxn ang="0">
                    <a:pos x="499" y="383"/>
                  </a:cxn>
                  <a:cxn ang="0">
                    <a:pos x="499" y="0"/>
                  </a:cxn>
                  <a:cxn ang="0">
                    <a:pos x="866" y="0"/>
                  </a:cxn>
                  <a:cxn ang="0">
                    <a:pos x="866" y="1066"/>
                  </a:cxn>
                </a:cxnLst>
                <a:rect l="0" t="0" r="r" b="b"/>
                <a:pathLst>
                  <a:path w="866" h="1066">
                    <a:moveTo>
                      <a:pt x="866" y="1066"/>
                    </a:moveTo>
                    <a:cubicBezTo>
                      <a:pt x="744" y="1066"/>
                      <a:pt x="621" y="1066"/>
                      <a:pt x="499" y="1066"/>
                    </a:cubicBezTo>
                    <a:cubicBezTo>
                      <a:pt x="499" y="935"/>
                      <a:pt x="499" y="804"/>
                      <a:pt x="499" y="673"/>
                    </a:cubicBezTo>
                    <a:cubicBezTo>
                      <a:pt x="455" y="673"/>
                      <a:pt x="410" y="673"/>
                      <a:pt x="366" y="673"/>
                    </a:cubicBezTo>
                    <a:cubicBezTo>
                      <a:pt x="366" y="804"/>
                      <a:pt x="366" y="935"/>
                      <a:pt x="366" y="1066"/>
                    </a:cubicBezTo>
                    <a:cubicBezTo>
                      <a:pt x="244" y="1066"/>
                      <a:pt x="122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22" y="0"/>
                      <a:pt x="244" y="0"/>
                      <a:pt x="366" y="0"/>
                    </a:cubicBezTo>
                    <a:cubicBezTo>
                      <a:pt x="366" y="127"/>
                      <a:pt x="366" y="255"/>
                      <a:pt x="366" y="383"/>
                    </a:cubicBezTo>
                    <a:cubicBezTo>
                      <a:pt x="410" y="383"/>
                      <a:pt x="455" y="383"/>
                      <a:pt x="499" y="383"/>
                    </a:cubicBezTo>
                    <a:cubicBezTo>
                      <a:pt x="499" y="255"/>
                      <a:pt x="499" y="127"/>
                      <a:pt x="499" y="0"/>
                    </a:cubicBezTo>
                    <a:cubicBezTo>
                      <a:pt x="621" y="0"/>
                      <a:pt x="744" y="0"/>
                      <a:pt x="866" y="0"/>
                    </a:cubicBezTo>
                    <a:cubicBezTo>
                      <a:pt x="866" y="355"/>
                      <a:pt x="866" y="711"/>
                      <a:pt x="866" y="1066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09" name="Freeform 345"/>
              <p:cNvSpPr>
                <a:spLocks noEditPoints="1"/>
              </p:cNvSpPr>
              <p:nvPr/>
            </p:nvSpPr>
            <p:spPr bwMode="auto">
              <a:xfrm>
                <a:off x="4548" y="2414"/>
                <a:ext cx="321" cy="255"/>
              </a:xfrm>
              <a:custGeom>
                <a:avLst/>
                <a:gdLst/>
                <a:ahLst/>
                <a:cxnLst>
                  <a:cxn ang="0">
                    <a:pos x="859" y="761"/>
                  </a:cxn>
                  <a:cxn ang="0">
                    <a:pos x="821" y="971"/>
                  </a:cxn>
                  <a:cxn ang="0">
                    <a:pos x="698" y="1050"/>
                  </a:cxn>
                  <a:cxn ang="0">
                    <a:pos x="427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367" y="0"/>
                  </a:cxn>
                  <a:cxn ang="0">
                    <a:pos x="367" y="355"/>
                  </a:cxn>
                  <a:cxn ang="0">
                    <a:pos x="427" y="355"/>
                  </a:cxn>
                  <a:cxn ang="0">
                    <a:pos x="690" y="373"/>
                  </a:cxn>
                  <a:cxn ang="0">
                    <a:pos x="818" y="454"/>
                  </a:cxn>
                  <a:cxn ang="0">
                    <a:pos x="859" y="653"/>
                  </a:cxn>
                  <a:cxn ang="0">
                    <a:pos x="859" y="761"/>
                  </a:cxn>
                  <a:cxn ang="0">
                    <a:pos x="492" y="722"/>
                  </a:cxn>
                  <a:cxn ang="0">
                    <a:pos x="492" y="680"/>
                  </a:cxn>
                  <a:cxn ang="0">
                    <a:pos x="473" y="579"/>
                  </a:cxn>
                  <a:cxn ang="0">
                    <a:pos x="367" y="559"/>
                  </a:cxn>
                  <a:cxn ang="0">
                    <a:pos x="367" y="842"/>
                  </a:cxn>
                  <a:cxn ang="0">
                    <a:pos x="466" y="825"/>
                  </a:cxn>
                  <a:cxn ang="0">
                    <a:pos x="492" y="722"/>
                  </a:cxn>
                  <a:cxn ang="0">
                    <a:pos x="1337" y="1066"/>
                  </a:cxn>
                  <a:cxn ang="0">
                    <a:pos x="971" y="1066"/>
                  </a:cxn>
                  <a:cxn ang="0">
                    <a:pos x="971" y="0"/>
                  </a:cxn>
                  <a:cxn ang="0">
                    <a:pos x="1337" y="0"/>
                  </a:cxn>
                  <a:cxn ang="0">
                    <a:pos x="1337" y="1066"/>
                  </a:cxn>
                </a:cxnLst>
                <a:rect l="0" t="0" r="r" b="b"/>
                <a:pathLst>
                  <a:path w="1337" h="1066">
                    <a:moveTo>
                      <a:pt x="859" y="761"/>
                    </a:moveTo>
                    <a:cubicBezTo>
                      <a:pt x="859" y="859"/>
                      <a:pt x="846" y="928"/>
                      <a:pt x="821" y="971"/>
                    </a:cubicBezTo>
                    <a:cubicBezTo>
                      <a:pt x="794" y="1014"/>
                      <a:pt x="754" y="1039"/>
                      <a:pt x="698" y="1050"/>
                    </a:cubicBezTo>
                    <a:cubicBezTo>
                      <a:pt x="643" y="1061"/>
                      <a:pt x="552" y="1066"/>
                      <a:pt x="427" y="1066"/>
                    </a:cubicBezTo>
                    <a:cubicBezTo>
                      <a:pt x="285" y="1066"/>
                      <a:pt x="143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23" y="0"/>
                      <a:pt x="245" y="0"/>
                      <a:pt x="367" y="0"/>
                    </a:cubicBezTo>
                    <a:cubicBezTo>
                      <a:pt x="367" y="118"/>
                      <a:pt x="367" y="236"/>
                      <a:pt x="367" y="355"/>
                    </a:cubicBezTo>
                    <a:cubicBezTo>
                      <a:pt x="387" y="355"/>
                      <a:pt x="407" y="355"/>
                      <a:pt x="427" y="355"/>
                    </a:cubicBezTo>
                    <a:cubicBezTo>
                      <a:pt x="545" y="355"/>
                      <a:pt x="633" y="361"/>
                      <a:pt x="690" y="373"/>
                    </a:cubicBezTo>
                    <a:cubicBezTo>
                      <a:pt x="747" y="386"/>
                      <a:pt x="791" y="413"/>
                      <a:pt x="818" y="454"/>
                    </a:cubicBezTo>
                    <a:cubicBezTo>
                      <a:pt x="845" y="497"/>
                      <a:pt x="859" y="562"/>
                      <a:pt x="859" y="653"/>
                    </a:cubicBezTo>
                    <a:cubicBezTo>
                      <a:pt x="859" y="689"/>
                      <a:pt x="859" y="725"/>
                      <a:pt x="859" y="761"/>
                    </a:cubicBezTo>
                    <a:close/>
                    <a:moveTo>
                      <a:pt x="492" y="722"/>
                    </a:moveTo>
                    <a:cubicBezTo>
                      <a:pt x="492" y="708"/>
                      <a:pt x="492" y="694"/>
                      <a:pt x="492" y="680"/>
                    </a:cubicBezTo>
                    <a:cubicBezTo>
                      <a:pt x="492" y="624"/>
                      <a:pt x="485" y="591"/>
                      <a:pt x="473" y="579"/>
                    </a:cubicBezTo>
                    <a:cubicBezTo>
                      <a:pt x="461" y="567"/>
                      <a:pt x="425" y="561"/>
                      <a:pt x="367" y="559"/>
                    </a:cubicBezTo>
                    <a:cubicBezTo>
                      <a:pt x="367" y="653"/>
                      <a:pt x="367" y="748"/>
                      <a:pt x="367" y="842"/>
                    </a:cubicBezTo>
                    <a:cubicBezTo>
                      <a:pt x="415" y="842"/>
                      <a:pt x="449" y="836"/>
                      <a:pt x="466" y="825"/>
                    </a:cubicBezTo>
                    <a:cubicBezTo>
                      <a:pt x="484" y="814"/>
                      <a:pt x="492" y="780"/>
                      <a:pt x="492" y="722"/>
                    </a:cubicBezTo>
                    <a:close/>
                    <a:moveTo>
                      <a:pt x="1337" y="1066"/>
                    </a:moveTo>
                    <a:cubicBezTo>
                      <a:pt x="1216" y="1066"/>
                      <a:pt x="1093" y="1066"/>
                      <a:pt x="971" y="1066"/>
                    </a:cubicBezTo>
                    <a:cubicBezTo>
                      <a:pt x="971" y="711"/>
                      <a:pt x="971" y="355"/>
                      <a:pt x="971" y="0"/>
                    </a:cubicBezTo>
                    <a:cubicBezTo>
                      <a:pt x="1093" y="0"/>
                      <a:pt x="1216" y="0"/>
                      <a:pt x="1337" y="0"/>
                    </a:cubicBezTo>
                    <a:cubicBezTo>
                      <a:pt x="1337" y="355"/>
                      <a:pt x="1337" y="711"/>
                      <a:pt x="1337" y="1066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10" name="Freeform 346"/>
              <p:cNvSpPr>
                <a:spLocks noEditPoints="1"/>
              </p:cNvSpPr>
              <p:nvPr/>
            </p:nvSpPr>
            <p:spPr bwMode="auto">
              <a:xfrm>
                <a:off x="4897" y="2409"/>
                <a:ext cx="204" cy="265"/>
              </a:xfrm>
              <a:custGeom>
                <a:avLst/>
                <a:gdLst/>
                <a:ahLst/>
                <a:cxnLst>
                  <a:cxn ang="0">
                    <a:pos x="847" y="572"/>
                  </a:cxn>
                  <a:cxn ang="0">
                    <a:pos x="369" y="572"/>
                  </a:cxn>
                  <a:cxn ang="0">
                    <a:pos x="369" y="802"/>
                  </a:cxn>
                  <a:cxn ang="0">
                    <a:pos x="381" y="896"/>
                  </a:cxn>
                  <a:cxn ang="0">
                    <a:pos x="427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1"/>
                  </a:cxn>
                  <a:cxn ang="0">
                    <a:pos x="847" y="641"/>
                  </a:cxn>
                  <a:cxn ang="0">
                    <a:pos x="847" y="720"/>
                  </a:cxn>
                  <a:cxn ang="0">
                    <a:pos x="833" y="872"/>
                  </a:cxn>
                  <a:cxn ang="0">
                    <a:pos x="767" y="985"/>
                  </a:cxn>
                  <a:cxn ang="0">
                    <a:pos x="635" y="1075"/>
                  </a:cxn>
                  <a:cxn ang="0">
                    <a:pos x="434" y="1105"/>
                  </a:cxn>
                  <a:cxn ang="0">
                    <a:pos x="228" y="1076"/>
                  </a:cxn>
                  <a:cxn ang="0">
                    <a:pos x="89" y="994"/>
                  </a:cxn>
                  <a:cxn ang="0">
                    <a:pos x="20" y="880"/>
                  </a:cxn>
                  <a:cxn ang="0">
                    <a:pos x="0" y="699"/>
                  </a:cxn>
                  <a:cxn ang="0">
                    <a:pos x="0" y="388"/>
                  </a:cxn>
                  <a:cxn ang="0">
                    <a:pos x="43" y="167"/>
                  </a:cxn>
                  <a:cxn ang="0">
                    <a:pos x="184" y="43"/>
                  </a:cxn>
                  <a:cxn ang="0">
                    <a:pos x="408" y="0"/>
                  </a:cxn>
                  <a:cxn ang="0">
                    <a:pos x="665" y="52"/>
                  </a:cxn>
                  <a:cxn ang="0">
                    <a:pos x="807" y="189"/>
                  </a:cxn>
                  <a:cxn ang="0">
                    <a:pos x="847" y="430"/>
                  </a:cxn>
                  <a:cxn ang="0">
                    <a:pos x="847" y="572"/>
                  </a:cxn>
                  <a:cxn ang="0">
                    <a:pos x="477" y="398"/>
                  </a:cxn>
                  <a:cxn ang="0">
                    <a:pos x="477" y="320"/>
                  </a:cxn>
                  <a:cxn ang="0">
                    <a:pos x="467" y="213"/>
                  </a:cxn>
                  <a:cxn ang="0">
                    <a:pos x="426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7" y="398"/>
                  </a:cxn>
                </a:cxnLst>
                <a:rect l="0" t="0" r="r" b="b"/>
                <a:pathLst>
                  <a:path w="847" h="1105">
                    <a:moveTo>
                      <a:pt x="847" y="572"/>
                    </a:moveTo>
                    <a:cubicBezTo>
                      <a:pt x="688" y="572"/>
                      <a:pt x="528" y="572"/>
                      <a:pt x="369" y="572"/>
                    </a:cubicBezTo>
                    <a:cubicBezTo>
                      <a:pt x="369" y="649"/>
                      <a:pt x="369" y="726"/>
                      <a:pt x="369" y="802"/>
                    </a:cubicBezTo>
                    <a:cubicBezTo>
                      <a:pt x="369" y="851"/>
                      <a:pt x="373" y="882"/>
                      <a:pt x="381" y="896"/>
                    </a:cubicBezTo>
                    <a:cubicBezTo>
                      <a:pt x="389" y="909"/>
                      <a:pt x="404" y="916"/>
                      <a:pt x="427" y="916"/>
                    </a:cubicBezTo>
                    <a:cubicBezTo>
                      <a:pt x="455" y="916"/>
                      <a:pt x="474" y="907"/>
                      <a:pt x="483" y="888"/>
                    </a:cubicBezTo>
                    <a:cubicBezTo>
                      <a:pt x="493" y="870"/>
                      <a:pt x="497" y="835"/>
                      <a:pt x="497" y="781"/>
                    </a:cubicBezTo>
                    <a:cubicBezTo>
                      <a:pt x="497" y="735"/>
                      <a:pt x="497" y="688"/>
                      <a:pt x="497" y="641"/>
                    </a:cubicBezTo>
                    <a:cubicBezTo>
                      <a:pt x="614" y="641"/>
                      <a:pt x="730" y="641"/>
                      <a:pt x="847" y="641"/>
                    </a:cubicBezTo>
                    <a:cubicBezTo>
                      <a:pt x="847" y="667"/>
                      <a:pt x="847" y="693"/>
                      <a:pt x="847" y="720"/>
                    </a:cubicBezTo>
                    <a:cubicBezTo>
                      <a:pt x="847" y="786"/>
                      <a:pt x="842" y="836"/>
                      <a:pt x="833" y="872"/>
                    </a:cubicBezTo>
                    <a:cubicBezTo>
                      <a:pt x="823" y="907"/>
                      <a:pt x="801" y="944"/>
                      <a:pt x="767" y="985"/>
                    </a:cubicBezTo>
                    <a:cubicBezTo>
                      <a:pt x="732" y="1025"/>
                      <a:pt x="688" y="1054"/>
                      <a:pt x="635" y="1075"/>
                    </a:cubicBezTo>
                    <a:cubicBezTo>
                      <a:pt x="581" y="1095"/>
                      <a:pt x="515" y="1105"/>
                      <a:pt x="434" y="1105"/>
                    </a:cubicBezTo>
                    <a:cubicBezTo>
                      <a:pt x="357" y="1105"/>
                      <a:pt x="287" y="1096"/>
                      <a:pt x="228" y="1076"/>
                    </a:cubicBezTo>
                    <a:cubicBezTo>
                      <a:pt x="169" y="1055"/>
                      <a:pt x="121" y="1029"/>
                      <a:pt x="89" y="994"/>
                    </a:cubicBezTo>
                    <a:cubicBezTo>
                      <a:pt x="55" y="959"/>
                      <a:pt x="32" y="922"/>
                      <a:pt x="20" y="880"/>
                    </a:cubicBezTo>
                    <a:cubicBezTo>
                      <a:pt x="7" y="838"/>
                      <a:pt x="0" y="778"/>
                      <a:pt x="0" y="699"/>
                    </a:cubicBezTo>
                    <a:cubicBezTo>
                      <a:pt x="0" y="595"/>
                      <a:pt x="0" y="491"/>
                      <a:pt x="0" y="388"/>
                    </a:cubicBezTo>
                    <a:cubicBezTo>
                      <a:pt x="0" y="294"/>
                      <a:pt x="15" y="221"/>
                      <a:pt x="43" y="167"/>
                    </a:cubicBezTo>
                    <a:cubicBezTo>
                      <a:pt x="71" y="113"/>
                      <a:pt x="119" y="73"/>
                      <a:pt x="184" y="43"/>
                    </a:cubicBezTo>
                    <a:cubicBezTo>
                      <a:pt x="249" y="14"/>
                      <a:pt x="324" y="0"/>
                      <a:pt x="408" y="0"/>
                    </a:cubicBezTo>
                    <a:cubicBezTo>
                      <a:pt x="512" y="0"/>
                      <a:pt x="598" y="17"/>
                      <a:pt x="665" y="52"/>
                    </a:cubicBezTo>
                    <a:cubicBezTo>
                      <a:pt x="732" y="87"/>
                      <a:pt x="780" y="132"/>
                      <a:pt x="807" y="189"/>
                    </a:cubicBezTo>
                    <a:cubicBezTo>
                      <a:pt x="833" y="246"/>
                      <a:pt x="847" y="327"/>
                      <a:pt x="847" y="430"/>
                    </a:cubicBezTo>
                    <a:cubicBezTo>
                      <a:pt x="847" y="477"/>
                      <a:pt x="847" y="525"/>
                      <a:pt x="847" y="572"/>
                    </a:cubicBezTo>
                    <a:close/>
                    <a:moveTo>
                      <a:pt x="477" y="398"/>
                    </a:moveTo>
                    <a:cubicBezTo>
                      <a:pt x="477" y="372"/>
                      <a:pt x="477" y="346"/>
                      <a:pt x="477" y="320"/>
                    </a:cubicBezTo>
                    <a:cubicBezTo>
                      <a:pt x="477" y="265"/>
                      <a:pt x="473" y="230"/>
                      <a:pt x="467" y="213"/>
                    </a:cubicBezTo>
                    <a:cubicBezTo>
                      <a:pt x="461" y="197"/>
                      <a:pt x="447" y="189"/>
                      <a:pt x="426" y="189"/>
                    </a:cubicBezTo>
                    <a:cubicBezTo>
                      <a:pt x="400" y="189"/>
                      <a:pt x="385" y="196"/>
                      <a:pt x="378" y="209"/>
                    </a:cubicBezTo>
                    <a:cubicBezTo>
                      <a:pt x="372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7" y="398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11" name="Freeform 347"/>
              <p:cNvSpPr>
                <a:spLocks/>
              </p:cNvSpPr>
              <p:nvPr/>
            </p:nvSpPr>
            <p:spPr bwMode="auto">
              <a:xfrm>
                <a:off x="2050" y="2895"/>
                <a:ext cx="205" cy="256"/>
              </a:xfrm>
              <a:custGeom>
                <a:avLst/>
                <a:gdLst/>
                <a:ahLst/>
                <a:cxnLst>
                  <a:cxn ang="0">
                    <a:pos x="853" y="1066"/>
                  </a:cxn>
                  <a:cxn ang="0">
                    <a:pos x="485" y="1066"/>
                  </a:cxn>
                  <a:cxn ang="0">
                    <a:pos x="485" y="773"/>
                  </a:cxn>
                  <a:cxn ang="0">
                    <a:pos x="264" y="831"/>
                  </a:cxn>
                  <a:cxn ang="0">
                    <a:pos x="94" y="798"/>
                  </a:cxn>
                  <a:cxn ang="0">
                    <a:pos x="14" y="703"/>
                  </a:cxn>
                  <a:cxn ang="0">
                    <a:pos x="0" y="500"/>
                  </a:cxn>
                  <a:cxn ang="0">
                    <a:pos x="0" y="0"/>
                  </a:cxn>
                  <a:cxn ang="0">
                    <a:pos x="369" y="0"/>
                  </a:cxn>
                  <a:cxn ang="0">
                    <a:pos x="369" y="515"/>
                  </a:cxn>
                  <a:cxn ang="0">
                    <a:pos x="378" y="630"/>
                  </a:cxn>
                  <a:cxn ang="0">
                    <a:pos x="426" y="660"/>
                  </a:cxn>
                  <a:cxn ang="0">
                    <a:pos x="472" y="633"/>
                  </a:cxn>
                  <a:cxn ang="0">
                    <a:pos x="485" y="526"/>
                  </a:cxn>
                  <a:cxn ang="0">
                    <a:pos x="485" y="0"/>
                  </a:cxn>
                  <a:cxn ang="0">
                    <a:pos x="853" y="0"/>
                  </a:cxn>
                  <a:cxn ang="0">
                    <a:pos x="853" y="1066"/>
                  </a:cxn>
                </a:cxnLst>
                <a:rect l="0" t="0" r="r" b="b"/>
                <a:pathLst>
                  <a:path w="853" h="1066">
                    <a:moveTo>
                      <a:pt x="853" y="1066"/>
                    </a:moveTo>
                    <a:cubicBezTo>
                      <a:pt x="730" y="1066"/>
                      <a:pt x="607" y="1066"/>
                      <a:pt x="485" y="1066"/>
                    </a:cubicBezTo>
                    <a:cubicBezTo>
                      <a:pt x="485" y="969"/>
                      <a:pt x="485" y="871"/>
                      <a:pt x="485" y="773"/>
                    </a:cubicBezTo>
                    <a:cubicBezTo>
                      <a:pt x="438" y="812"/>
                      <a:pt x="365" y="831"/>
                      <a:pt x="264" y="831"/>
                    </a:cubicBezTo>
                    <a:cubicBezTo>
                      <a:pt x="193" y="831"/>
                      <a:pt x="137" y="820"/>
                      <a:pt x="94" y="798"/>
                    </a:cubicBezTo>
                    <a:cubicBezTo>
                      <a:pt x="51" y="776"/>
                      <a:pt x="24" y="744"/>
                      <a:pt x="14" y="703"/>
                    </a:cubicBezTo>
                    <a:cubicBezTo>
                      <a:pt x="4" y="661"/>
                      <a:pt x="0" y="593"/>
                      <a:pt x="0" y="500"/>
                    </a:cubicBezTo>
                    <a:cubicBezTo>
                      <a:pt x="0" y="333"/>
                      <a:pt x="0" y="167"/>
                      <a:pt x="0" y="0"/>
                    </a:cubicBezTo>
                    <a:cubicBezTo>
                      <a:pt x="123" y="0"/>
                      <a:pt x="246" y="0"/>
                      <a:pt x="369" y="0"/>
                    </a:cubicBezTo>
                    <a:cubicBezTo>
                      <a:pt x="369" y="172"/>
                      <a:pt x="369" y="343"/>
                      <a:pt x="369" y="515"/>
                    </a:cubicBezTo>
                    <a:cubicBezTo>
                      <a:pt x="369" y="572"/>
                      <a:pt x="372" y="610"/>
                      <a:pt x="378" y="630"/>
                    </a:cubicBezTo>
                    <a:cubicBezTo>
                      <a:pt x="384" y="650"/>
                      <a:pt x="400" y="660"/>
                      <a:pt x="426" y="660"/>
                    </a:cubicBezTo>
                    <a:cubicBezTo>
                      <a:pt x="448" y="660"/>
                      <a:pt x="464" y="651"/>
                      <a:pt x="472" y="633"/>
                    </a:cubicBezTo>
                    <a:cubicBezTo>
                      <a:pt x="480" y="616"/>
                      <a:pt x="485" y="580"/>
                      <a:pt x="485" y="526"/>
                    </a:cubicBezTo>
                    <a:cubicBezTo>
                      <a:pt x="485" y="351"/>
                      <a:pt x="485" y="176"/>
                      <a:pt x="485" y="0"/>
                    </a:cubicBezTo>
                    <a:cubicBezTo>
                      <a:pt x="607" y="0"/>
                      <a:pt x="730" y="0"/>
                      <a:pt x="853" y="0"/>
                    </a:cubicBezTo>
                    <a:cubicBezTo>
                      <a:pt x="853" y="356"/>
                      <a:pt x="853" y="711"/>
                      <a:pt x="853" y="1066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12" name="Freeform 348"/>
              <p:cNvSpPr>
                <a:spLocks noEditPoints="1"/>
              </p:cNvSpPr>
              <p:nvPr/>
            </p:nvSpPr>
            <p:spPr bwMode="auto">
              <a:xfrm>
                <a:off x="2280" y="2891"/>
                <a:ext cx="200" cy="265"/>
              </a:xfrm>
              <a:custGeom>
                <a:avLst/>
                <a:gdLst/>
                <a:ahLst/>
                <a:cxnLst>
                  <a:cxn ang="0">
                    <a:pos x="346" y="432"/>
                  </a:cxn>
                  <a:cxn ang="0">
                    <a:pos x="0" y="432"/>
                  </a:cxn>
                  <a:cxn ang="0">
                    <a:pos x="0" y="361"/>
                  </a:cxn>
                  <a:cxn ang="0">
                    <a:pos x="33" y="169"/>
                  </a:cxn>
                  <a:cxn ang="0">
                    <a:pos x="162" y="51"/>
                  </a:cxn>
                  <a:cxn ang="0">
                    <a:pos x="416" y="0"/>
                  </a:cxn>
                  <a:cxn ang="0">
                    <a:pos x="698" y="58"/>
                  </a:cxn>
                  <a:cxn ang="0">
                    <a:pos x="813" y="201"/>
                  </a:cxn>
                  <a:cxn ang="0">
                    <a:pos x="832" y="550"/>
                  </a:cxn>
                  <a:cxn ang="0">
                    <a:pos x="832" y="1085"/>
                  </a:cxn>
                  <a:cxn ang="0">
                    <a:pos x="473" y="1085"/>
                  </a:cxn>
                  <a:cxn ang="0">
                    <a:pos x="473" y="991"/>
                  </a:cxn>
                  <a:cxn ang="0">
                    <a:pos x="386" y="1076"/>
                  </a:cxn>
                  <a:cxn ang="0">
                    <a:pos x="258" y="1105"/>
                  </a:cxn>
                  <a:cxn ang="0">
                    <a:pos x="81" y="1057"/>
                  </a:cxn>
                  <a:cxn ang="0">
                    <a:pos x="0" y="848"/>
                  </a:cxn>
                  <a:cxn ang="0">
                    <a:pos x="0" y="760"/>
                  </a:cxn>
                  <a:cxn ang="0">
                    <a:pos x="43" y="597"/>
                  </a:cxn>
                  <a:cxn ang="0">
                    <a:pos x="256" y="496"/>
                  </a:cxn>
                  <a:cxn ang="0">
                    <a:pos x="450" y="411"/>
                  </a:cxn>
                  <a:cxn ang="0">
                    <a:pos x="463" y="323"/>
                  </a:cxn>
                  <a:cxn ang="0">
                    <a:pos x="449" y="214"/>
                  </a:cxn>
                  <a:cxn ang="0">
                    <a:pos x="402" y="189"/>
                  </a:cxn>
                  <a:cxn ang="0">
                    <a:pos x="355" y="210"/>
                  </a:cxn>
                  <a:cxn ang="0">
                    <a:pos x="346" y="321"/>
                  </a:cxn>
                  <a:cxn ang="0">
                    <a:pos x="346" y="432"/>
                  </a:cxn>
                  <a:cxn ang="0">
                    <a:pos x="463" y="578"/>
                  </a:cxn>
                  <a:cxn ang="0">
                    <a:pos x="360" y="674"/>
                  </a:cxn>
                  <a:cxn ang="0">
                    <a:pos x="346" y="785"/>
                  </a:cxn>
                  <a:cxn ang="0">
                    <a:pos x="359" y="892"/>
                  </a:cxn>
                  <a:cxn ang="0">
                    <a:pos x="407" y="916"/>
                  </a:cxn>
                  <a:cxn ang="0">
                    <a:pos x="453" y="897"/>
                  </a:cxn>
                  <a:cxn ang="0">
                    <a:pos x="463" y="798"/>
                  </a:cxn>
                  <a:cxn ang="0">
                    <a:pos x="463" y="578"/>
                  </a:cxn>
                </a:cxnLst>
                <a:rect l="0" t="0" r="r" b="b"/>
                <a:pathLst>
                  <a:path w="832" h="1105">
                    <a:moveTo>
                      <a:pt x="346" y="432"/>
                    </a:moveTo>
                    <a:cubicBezTo>
                      <a:pt x="231" y="432"/>
                      <a:pt x="115" y="432"/>
                      <a:pt x="0" y="432"/>
                    </a:cubicBezTo>
                    <a:cubicBezTo>
                      <a:pt x="0" y="408"/>
                      <a:pt x="0" y="384"/>
                      <a:pt x="0" y="361"/>
                    </a:cubicBezTo>
                    <a:cubicBezTo>
                      <a:pt x="0" y="278"/>
                      <a:pt x="11" y="215"/>
                      <a:pt x="33" y="169"/>
                    </a:cubicBezTo>
                    <a:cubicBezTo>
                      <a:pt x="53" y="125"/>
                      <a:pt x="98" y="86"/>
                      <a:pt x="162" y="51"/>
                    </a:cubicBezTo>
                    <a:cubicBezTo>
                      <a:pt x="227" y="16"/>
                      <a:pt x="312" y="0"/>
                      <a:pt x="416" y="0"/>
                    </a:cubicBezTo>
                    <a:cubicBezTo>
                      <a:pt x="541" y="0"/>
                      <a:pt x="636" y="19"/>
                      <a:pt x="698" y="58"/>
                    </a:cubicBezTo>
                    <a:cubicBezTo>
                      <a:pt x="761" y="98"/>
                      <a:pt x="800" y="144"/>
                      <a:pt x="813" y="201"/>
                    </a:cubicBezTo>
                    <a:cubicBezTo>
                      <a:pt x="825" y="258"/>
                      <a:pt x="832" y="374"/>
                      <a:pt x="832" y="550"/>
                    </a:cubicBezTo>
                    <a:cubicBezTo>
                      <a:pt x="832" y="729"/>
                      <a:pt x="832" y="907"/>
                      <a:pt x="832" y="1085"/>
                    </a:cubicBezTo>
                    <a:cubicBezTo>
                      <a:pt x="712" y="1085"/>
                      <a:pt x="593" y="1085"/>
                      <a:pt x="473" y="1085"/>
                    </a:cubicBezTo>
                    <a:cubicBezTo>
                      <a:pt x="473" y="1054"/>
                      <a:pt x="473" y="1022"/>
                      <a:pt x="473" y="991"/>
                    </a:cubicBezTo>
                    <a:cubicBezTo>
                      <a:pt x="450" y="1029"/>
                      <a:pt x="422" y="1057"/>
                      <a:pt x="386" y="1076"/>
                    </a:cubicBezTo>
                    <a:cubicBezTo>
                      <a:pt x="351" y="1095"/>
                      <a:pt x="308" y="1105"/>
                      <a:pt x="258" y="1105"/>
                    </a:cubicBezTo>
                    <a:cubicBezTo>
                      <a:pt x="193" y="1105"/>
                      <a:pt x="135" y="1089"/>
                      <a:pt x="81" y="1057"/>
                    </a:cubicBezTo>
                    <a:cubicBezTo>
                      <a:pt x="28" y="1025"/>
                      <a:pt x="0" y="955"/>
                      <a:pt x="0" y="848"/>
                    </a:cubicBezTo>
                    <a:cubicBezTo>
                      <a:pt x="0" y="818"/>
                      <a:pt x="0" y="789"/>
                      <a:pt x="0" y="760"/>
                    </a:cubicBezTo>
                    <a:cubicBezTo>
                      <a:pt x="0" y="681"/>
                      <a:pt x="15" y="626"/>
                      <a:pt x="43" y="597"/>
                    </a:cubicBezTo>
                    <a:cubicBezTo>
                      <a:pt x="71" y="568"/>
                      <a:pt x="142" y="535"/>
                      <a:pt x="256" y="496"/>
                    </a:cubicBezTo>
                    <a:cubicBezTo>
                      <a:pt x="377" y="453"/>
                      <a:pt x="442" y="426"/>
                      <a:pt x="450" y="411"/>
                    </a:cubicBezTo>
                    <a:cubicBezTo>
                      <a:pt x="458" y="397"/>
                      <a:pt x="463" y="367"/>
                      <a:pt x="463" y="323"/>
                    </a:cubicBezTo>
                    <a:cubicBezTo>
                      <a:pt x="463" y="267"/>
                      <a:pt x="458" y="231"/>
                      <a:pt x="449" y="214"/>
                    </a:cubicBezTo>
                    <a:cubicBezTo>
                      <a:pt x="439" y="197"/>
                      <a:pt x="423" y="189"/>
                      <a:pt x="402" y="189"/>
                    </a:cubicBezTo>
                    <a:cubicBezTo>
                      <a:pt x="377" y="189"/>
                      <a:pt x="361" y="196"/>
                      <a:pt x="355" y="210"/>
                    </a:cubicBezTo>
                    <a:cubicBezTo>
                      <a:pt x="349" y="224"/>
                      <a:pt x="346" y="261"/>
                      <a:pt x="346" y="321"/>
                    </a:cubicBezTo>
                    <a:cubicBezTo>
                      <a:pt x="346" y="358"/>
                      <a:pt x="346" y="395"/>
                      <a:pt x="346" y="432"/>
                    </a:cubicBezTo>
                    <a:close/>
                    <a:moveTo>
                      <a:pt x="463" y="578"/>
                    </a:moveTo>
                    <a:cubicBezTo>
                      <a:pt x="404" y="617"/>
                      <a:pt x="369" y="648"/>
                      <a:pt x="360" y="674"/>
                    </a:cubicBezTo>
                    <a:cubicBezTo>
                      <a:pt x="351" y="700"/>
                      <a:pt x="346" y="737"/>
                      <a:pt x="346" y="785"/>
                    </a:cubicBezTo>
                    <a:cubicBezTo>
                      <a:pt x="346" y="840"/>
                      <a:pt x="351" y="876"/>
                      <a:pt x="359" y="892"/>
                    </a:cubicBezTo>
                    <a:cubicBezTo>
                      <a:pt x="367" y="908"/>
                      <a:pt x="382" y="916"/>
                      <a:pt x="407" y="916"/>
                    </a:cubicBezTo>
                    <a:cubicBezTo>
                      <a:pt x="430" y="916"/>
                      <a:pt x="445" y="910"/>
                      <a:pt x="453" y="897"/>
                    </a:cubicBezTo>
                    <a:cubicBezTo>
                      <a:pt x="459" y="885"/>
                      <a:pt x="463" y="852"/>
                      <a:pt x="463" y="798"/>
                    </a:cubicBezTo>
                    <a:cubicBezTo>
                      <a:pt x="463" y="725"/>
                      <a:pt x="463" y="652"/>
                      <a:pt x="463" y="578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13" name="Freeform 349"/>
              <p:cNvSpPr>
                <a:spLocks/>
              </p:cNvSpPr>
              <p:nvPr/>
            </p:nvSpPr>
            <p:spPr bwMode="auto">
              <a:xfrm>
                <a:off x="2508" y="2891"/>
                <a:ext cx="198" cy="265"/>
              </a:xfrm>
              <a:custGeom>
                <a:avLst/>
                <a:gdLst/>
                <a:ahLst/>
                <a:cxnLst>
                  <a:cxn ang="0">
                    <a:pos x="826" y="422"/>
                  </a:cxn>
                  <a:cxn ang="0">
                    <a:pos x="478" y="422"/>
                  </a:cxn>
                  <a:cxn ang="0">
                    <a:pos x="478" y="299"/>
                  </a:cxn>
                  <a:cxn ang="0">
                    <a:pos x="466" y="211"/>
                  </a:cxn>
                  <a:cxn ang="0">
                    <a:pos x="423" y="189"/>
                  </a:cxn>
                  <a:cxn ang="0">
                    <a:pos x="380" y="209"/>
                  </a:cxn>
                  <a:cxn ang="0">
                    <a:pos x="369" y="299"/>
                  </a:cxn>
                  <a:cxn ang="0">
                    <a:pos x="369" y="802"/>
                  </a:cxn>
                  <a:cxn ang="0">
                    <a:pos x="385" y="887"/>
                  </a:cxn>
                  <a:cxn ang="0">
                    <a:pos x="434" y="916"/>
                  </a:cxn>
                  <a:cxn ang="0">
                    <a:pos x="485" y="886"/>
                  </a:cxn>
                  <a:cxn ang="0">
                    <a:pos x="497" y="774"/>
                  </a:cxn>
                  <a:cxn ang="0">
                    <a:pos x="497" y="647"/>
                  </a:cxn>
                  <a:cxn ang="0">
                    <a:pos x="826" y="647"/>
                  </a:cxn>
                  <a:cxn ang="0">
                    <a:pos x="816" y="838"/>
                  </a:cxn>
                  <a:cxn ang="0">
                    <a:pos x="755" y="969"/>
                  </a:cxn>
                  <a:cxn ang="0">
                    <a:pos x="620" y="1070"/>
                  </a:cxn>
                  <a:cxn ang="0">
                    <a:pos x="414" y="1105"/>
                  </a:cxn>
                  <a:cxn ang="0">
                    <a:pos x="167" y="1057"/>
                  </a:cxn>
                  <a:cxn ang="0">
                    <a:pos x="38" y="926"/>
                  </a:cxn>
                  <a:cxn ang="0">
                    <a:pos x="0" y="685"/>
                  </a:cxn>
                  <a:cxn ang="0">
                    <a:pos x="0" y="382"/>
                  </a:cxn>
                  <a:cxn ang="0">
                    <a:pos x="31" y="177"/>
                  </a:cxn>
                  <a:cxn ang="0">
                    <a:pos x="163" y="54"/>
                  </a:cxn>
                  <a:cxn ang="0">
                    <a:pos x="410" y="0"/>
                  </a:cxn>
                  <a:cxn ang="0">
                    <a:pos x="656" y="54"/>
                  </a:cxn>
                  <a:cxn ang="0">
                    <a:pos x="793" y="189"/>
                  </a:cxn>
                  <a:cxn ang="0">
                    <a:pos x="826" y="422"/>
                  </a:cxn>
                </a:cxnLst>
                <a:rect l="0" t="0" r="r" b="b"/>
                <a:pathLst>
                  <a:path w="826" h="1105">
                    <a:moveTo>
                      <a:pt x="826" y="422"/>
                    </a:moveTo>
                    <a:cubicBezTo>
                      <a:pt x="710" y="422"/>
                      <a:pt x="594" y="422"/>
                      <a:pt x="478" y="422"/>
                    </a:cubicBezTo>
                    <a:cubicBezTo>
                      <a:pt x="478" y="381"/>
                      <a:pt x="478" y="340"/>
                      <a:pt x="478" y="299"/>
                    </a:cubicBezTo>
                    <a:cubicBezTo>
                      <a:pt x="478" y="256"/>
                      <a:pt x="475" y="227"/>
                      <a:pt x="466" y="211"/>
                    </a:cubicBezTo>
                    <a:cubicBezTo>
                      <a:pt x="458" y="196"/>
                      <a:pt x="444" y="189"/>
                      <a:pt x="423" y="189"/>
                    </a:cubicBezTo>
                    <a:cubicBezTo>
                      <a:pt x="402" y="189"/>
                      <a:pt x="387" y="195"/>
                      <a:pt x="380" y="209"/>
                    </a:cubicBezTo>
                    <a:cubicBezTo>
                      <a:pt x="372" y="222"/>
                      <a:pt x="369" y="252"/>
                      <a:pt x="369" y="299"/>
                    </a:cubicBezTo>
                    <a:cubicBezTo>
                      <a:pt x="369" y="466"/>
                      <a:pt x="369" y="634"/>
                      <a:pt x="369" y="802"/>
                    </a:cubicBezTo>
                    <a:cubicBezTo>
                      <a:pt x="369" y="840"/>
                      <a:pt x="374" y="868"/>
                      <a:pt x="385" y="887"/>
                    </a:cubicBezTo>
                    <a:cubicBezTo>
                      <a:pt x="396" y="906"/>
                      <a:pt x="413" y="916"/>
                      <a:pt x="434" y="916"/>
                    </a:cubicBezTo>
                    <a:cubicBezTo>
                      <a:pt x="458" y="916"/>
                      <a:pt x="476" y="906"/>
                      <a:pt x="485" y="886"/>
                    </a:cubicBezTo>
                    <a:cubicBezTo>
                      <a:pt x="493" y="866"/>
                      <a:pt x="497" y="829"/>
                      <a:pt x="497" y="774"/>
                    </a:cubicBezTo>
                    <a:cubicBezTo>
                      <a:pt x="497" y="731"/>
                      <a:pt x="497" y="689"/>
                      <a:pt x="497" y="647"/>
                    </a:cubicBezTo>
                    <a:cubicBezTo>
                      <a:pt x="607" y="647"/>
                      <a:pt x="717" y="647"/>
                      <a:pt x="826" y="647"/>
                    </a:cubicBezTo>
                    <a:cubicBezTo>
                      <a:pt x="826" y="732"/>
                      <a:pt x="823" y="795"/>
                      <a:pt x="816" y="838"/>
                    </a:cubicBezTo>
                    <a:cubicBezTo>
                      <a:pt x="810" y="881"/>
                      <a:pt x="788" y="925"/>
                      <a:pt x="755" y="969"/>
                    </a:cubicBezTo>
                    <a:cubicBezTo>
                      <a:pt x="721" y="1014"/>
                      <a:pt x="676" y="1047"/>
                      <a:pt x="620" y="1070"/>
                    </a:cubicBezTo>
                    <a:cubicBezTo>
                      <a:pt x="564" y="1094"/>
                      <a:pt x="496" y="1105"/>
                      <a:pt x="414" y="1105"/>
                    </a:cubicBezTo>
                    <a:cubicBezTo>
                      <a:pt x="310" y="1105"/>
                      <a:pt x="228" y="1090"/>
                      <a:pt x="167" y="1057"/>
                    </a:cubicBezTo>
                    <a:cubicBezTo>
                      <a:pt x="106" y="1026"/>
                      <a:pt x="62" y="983"/>
                      <a:pt x="38" y="926"/>
                    </a:cubicBezTo>
                    <a:cubicBezTo>
                      <a:pt x="13" y="869"/>
                      <a:pt x="0" y="789"/>
                      <a:pt x="0" y="685"/>
                    </a:cubicBezTo>
                    <a:cubicBezTo>
                      <a:pt x="0" y="584"/>
                      <a:pt x="0" y="483"/>
                      <a:pt x="0" y="382"/>
                    </a:cubicBezTo>
                    <a:cubicBezTo>
                      <a:pt x="0" y="291"/>
                      <a:pt x="10" y="223"/>
                      <a:pt x="31" y="177"/>
                    </a:cubicBezTo>
                    <a:cubicBezTo>
                      <a:pt x="51" y="132"/>
                      <a:pt x="96" y="90"/>
                      <a:pt x="163" y="54"/>
                    </a:cubicBezTo>
                    <a:cubicBezTo>
                      <a:pt x="230" y="17"/>
                      <a:pt x="313" y="0"/>
                      <a:pt x="410" y="0"/>
                    </a:cubicBezTo>
                    <a:cubicBezTo>
                      <a:pt x="506" y="0"/>
                      <a:pt x="588" y="17"/>
                      <a:pt x="656" y="54"/>
                    </a:cubicBezTo>
                    <a:cubicBezTo>
                      <a:pt x="725" y="90"/>
                      <a:pt x="770" y="135"/>
                      <a:pt x="793" y="189"/>
                    </a:cubicBezTo>
                    <a:cubicBezTo>
                      <a:pt x="815" y="244"/>
                      <a:pt x="826" y="321"/>
                      <a:pt x="826" y="422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14" name="Freeform 350"/>
              <p:cNvSpPr>
                <a:spLocks noEditPoints="1"/>
              </p:cNvSpPr>
              <p:nvPr/>
            </p:nvSpPr>
            <p:spPr bwMode="auto">
              <a:xfrm>
                <a:off x="2732" y="2895"/>
                <a:ext cx="321" cy="256"/>
              </a:xfrm>
              <a:custGeom>
                <a:avLst/>
                <a:gdLst/>
                <a:ahLst/>
                <a:cxnLst>
                  <a:cxn ang="0">
                    <a:pos x="858" y="762"/>
                  </a:cxn>
                  <a:cxn ang="0">
                    <a:pos x="820" y="972"/>
                  </a:cxn>
                  <a:cxn ang="0">
                    <a:pos x="698" y="1050"/>
                  </a:cxn>
                  <a:cxn ang="0">
                    <a:pos x="426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366" y="0"/>
                  </a:cxn>
                  <a:cxn ang="0">
                    <a:pos x="366" y="355"/>
                  </a:cxn>
                  <a:cxn ang="0">
                    <a:pos x="426" y="355"/>
                  </a:cxn>
                  <a:cxn ang="0">
                    <a:pos x="690" y="374"/>
                  </a:cxn>
                  <a:cxn ang="0">
                    <a:pos x="817" y="455"/>
                  </a:cxn>
                  <a:cxn ang="0">
                    <a:pos x="858" y="653"/>
                  </a:cxn>
                  <a:cxn ang="0">
                    <a:pos x="858" y="762"/>
                  </a:cxn>
                  <a:cxn ang="0">
                    <a:pos x="491" y="723"/>
                  </a:cxn>
                  <a:cxn ang="0">
                    <a:pos x="491" y="680"/>
                  </a:cxn>
                  <a:cxn ang="0">
                    <a:pos x="473" y="579"/>
                  </a:cxn>
                  <a:cxn ang="0">
                    <a:pos x="366" y="559"/>
                  </a:cxn>
                  <a:cxn ang="0">
                    <a:pos x="366" y="842"/>
                  </a:cxn>
                  <a:cxn ang="0">
                    <a:pos x="466" y="825"/>
                  </a:cxn>
                  <a:cxn ang="0">
                    <a:pos x="491" y="723"/>
                  </a:cxn>
                  <a:cxn ang="0">
                    <a:pos x="1337" y="1066"/>
                  </a:cxn>
                  <a:cxn ang="0">
                    <a:pos x="971" y="1066"/>
                  </a:cxn>
                  <a:cxn ang="0">
                    <a:pos x="971" y="0"/>
                  </a:cxn>
                  <a:cxn ang="0">
                    <a:pos x="1337" y="0"/>
                  </a:cxn>
                  <a:cxn ang="0">
                    <a:pos x="1337" y="1066"/>
                  </a:cxn>
                </a:cxnLst>
                <a:rect l="0" t="0" r="r" b="b"/>
                <a:pathLst>
                  <a:path w="1337" h="1066">
                    <a:moveTo>
                      <a:pt x="858" y="762"/>
                    </a:moveTo>
                    <a:cubicBezTo>
                      <a:pt x="858" y="859"/>
                      <a:pt x="845" y="929"/>
                      <a:pt x="820" y="972"/>
                    </a:cubicBezTo>
                    <a:cubicBezTo>
                      <a:pt x="794" y="1015"/>
                      <a:pt x="753" y="1040"/>
                      <a:pt x="698" y="1050"/>
                    </a:cubicBezTo>
                    <a:cubicBezTo>
                      <a:pt x="642" y="1061"/>
                      <a:pt x="551" y="1066"/>
                      <a:pt x="426" y="1066"/>
                    </a:cubicBezTo>
                    <a:cubicBezTo>
                      <a:pt x="284" y="1066"/>
                      <a:pt x="142" y="1066"/>
                      <a:pt x="0" y="1066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22" y="0"/>
                      <a:pt x="244" y="0"/>
                      <a:pt x="366" y="0"/>
                    </a:cubicBezTo>
                    <a:cubicBezTo>
                      <a:pt x="366" y="119"/>
                      <a:pt x="366" y="237"/>
                      <a:pt x="366" y="355"/>
                    </a:cubicBezTo>
                    <a:cubicBezTo>
                      <a:pt x="386" y="355"/>
                      <a:pt x="406" y="355"/>
                      <a:pt x="426" y="355"/>
                    </a:cubicBezTo>
                    <a:cubicBezTo>
                      <a:pt x="544" y="355"/>
                      <a:pt x="632" y="362"/>
                      <a:pt x="690" y="374"/>
                    </a:cubicBezTo>
                    <a:cubicBezTo>
                      <a:pt x="747" y="386"/>
                      <a:pt x="790" y="413"/>
                      <a:pt x="817" y="455"/>
                    </a:cubicBezTo>
                    <a:cubicBezTo>
                      <a:pt x="844" y="497"/>
                      <a:pt x="858" y="563"/>
                      <a:pt x="858" y="653"/>
                    </a:cubicBezTo>
                    <a:cubicBezTo>
                      <a:pt x="858" y="690"/>
                      <a:pt x="858" y="726"/>
                      <a:pt x="858" y="762"/>
                    </a:cubicBezTo>
                    <a:close/>
                    <a:moveTo>
                      <a:pt x="491" y="723"/>
                    </a:moveTo>
                    <a:cubicBezTo>
                      <a:pt x="491" y="708"/>
                      <a:pt x="491" y="694"/>
                      <a:pt x="491" y="680"/>
                    </a:cubicBezTo>
                    <a:cubicBezTo>
                      <a:pt x="491" y="625"/>
                      <a:pt x="485" y="592"/>
                      <a:pt x="473" y="579"/>
                    </a:cubicBezTo>
                    <a:cubicBezTo>
                      <a:pt x="460" y="567"/>
                      <a:pt x="425" y="561"/>
                      <a:pt x="366" y="559"/>
                    </a:cubicBezTo>
                    <a:cubicBezTo>
                      <a:pt x="366" y="654"/>
                      <a:pt x="366" y="748"/>
                      <a:pt x="366" y="842"/>
                    </a:cubicBezTo>
                    <a:cubicBezTo>
                      <a:pt x="415" y="842"/>
                      <a:pt x="448" y="837"/>
                      <a:pt x="466" y="825"/>
                    </a:cubicBezTo>
                    <a:cubicBezTo>
                      <a:pt x="483" y="815"/>
                      <a:pt x="491" y="781"/>
                      <a:pt x="491" y="723"/>
                    </a:cubicBezTo>
                    <a:close/>
                    <a:moveTo>
                      <a:pt x="1337" y="1066"/>
                    </a:moveTo>
                    <a:cubicBezTo>
                      <a:pt x="1215" y="1066"/>
                      <a:pt x="1093" y="1066"/>
                      <a:pt x="971" y="1066"/>
                    </a:cubicBezTo>
                    <a:cubicBezTo>
                      <a:pt x="971" y="711"/>
                      <a:pt x="971" y="356"/>
                      <a:pt x="971" y="0"/>
                    </a:cubicBezTo>
                    <a:cubicBezTo>
                      <a:pt x="1093" y="0"/>
                      <a:pt x="1215" y="0"/>
                      <a:pt x="1337" y="0"/>
                    </a:cubicBezTo>
                    <a:cubicBezTo>
                      <a:pt x="1337" y="356"/>
                      <a:pt x="1337" y="711"/>
                      <a:pt x="1337" y="1066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15" name="Freeform 351"/>
              <p:cNvSpPr>
                <a:spLocks/>
              </p:cNvSpPr>
              <p:nvPr/>
            </p:nvSpPr>
            <p:spPr bwMode="auto">
              <a:xfrm>
                <a:off x="3161" y="2891"/>
                <a:ext cx="198" cy="265"/>
              </a:xfrm>
              <a:custGeom>
                <a:avLst/>
                <a:gdLst/>
                <a:ahLst/>
                <a:cxnLst>
                  <a:cxn ang="0">
                    <a:pos x="827" y="422"/>
                  </a:cxn>
                  <a:cxn ang="0">
                    <a:pos x="479" y="422"/>
                  </a:cxn>
                  <a:cxn ang="0">
                    <a:pos x="479" y="299"/>
                  </a:cxn>
                  <a:cxn ang="0">
                    <a:pos x="467" y="211"/>
                  </a:cxn>
                  <a:cxn ang="0">
                    <a:pos x="423" y="189"/>
                  </a:cxn>
                  <a:cxn ang="0">
                    <a:pos x="380" y="209"/>
                  </a:cxn>
                  <a:cxn ang="0">
                    <a:pos x="370" y="299"/>
                  </a:cxn>
                  <a:cxn ang="0">
                    <a:pos x="370" y="802"/>
                  </a:cxn>
                  <a:cxn ang="0">
                    <a:pos x="386" y="887"/>
                  </a:cxn>
                  <a:cxn ang="0">
                    <a:pos x="434" y="916"/>
                  </a:cxn>
                  <a:cxn ang="0">
                    <a:pos x="486" y="886"/>
                  </a:cxn>
                  <a:cxn ang="0">
                    <a:pos x="498" y="774"/>
                  </a:cxn>
                  <a:cxn ang="0">
                    <a:pos x="498" y="647"/>
                  </a:cxn>
                  <a:cxn ang="0">
                    <a:pos x="827" y="647"/>
                  </a:cxn>
                  <a:cxn ang="0">
                    <a:pos x="817" y="838"/>
                  </a:cxn>
                  <a:cxn ang="0">
                    <a:pos x="756" y="969"/>
                  </a:cxn>
                  <a:cxn ang="0">
                    <a:pos x="621" y="1070"/>
                  </a:cxn>
                  <a:cxn ang="0">
                    <a:pos x="415" y="1105"/>
                  </a:cxn>
                  <a:cxn ang="0">
                    <a:pos x="168" y="1057"/>
                  </a:cxn>
                  <a:cxn ang="0">
                    <a:pos x="39" y="926"/>
                  </a:cxn>
                  <a:cxn ang="0">
                    <a:pos x="0" y="685"/>
                  </a:cxn>
                  <a:cxn ang="0">
                    <a:pos x="0" y="382"/>
                  </a:cxn>
                  <a:cxn ang="0">
                    <a:pos x="32" y="177"/>
                  </a:cxn>
                  <a:cxn ang="0">
                    <a:pos x="164" y="54"/>
                  </a:cxn>
                  <a:cxn ang="0">
                    <a:pos x="411" y="0"/>
                  </a:cxn>
                  <a:cxn ang="0">
                    <a:pos x="657" y="54"/>
                  </a:cxn>
                  <a:cxn ang="0">
                    <a:pos x="793" y="189"/>
                  </a:cxn>
                  <a:cxn ang="0">
                    <a:pos x="827" y="422"/>
                  </a:cxn>
                </a:cxnLst>
                <a:rect l="0" t="0" r="r" b="b"/>
                <a:pathLst>
                  <a:path w="827" h="1105">
                    <a:moveTo>
                      <a:pt x="827" y="422"/>
                    </a:moveTo>
                    <a:cubicBezTo>
                      <a:pt x="711" y="422"/>
                      <a:pt x="595" y="422"/>
                      <a:pt x="479" y="422"/>
                    </a:cubicBezTo>
                    <a:cubicBezTo>
                      <a:pt x="479" y="381"/>
                      <a:pt x="479" y="340"/>
                      <a:pt x="479" y="299"/>
                    </a:cubicBezTo>
                    <a:cubicBezTo>
                      <a:pt x="479" y="256"/>
                      <a:pt x="475" y="227"/>
                      <a:pt x="467" y="211"/>
                    </a:cubicBezTo>
                    <a:cubicBezTo>
                      <a:pt x="459" y="196"/>
                      <a:pt x="444" y="189"/>
                      <a:pt x="423" y="189"/>
                    </a:cubicBezTo>
                    <a:cubicBezTo>
                      <a:pt x="402" y="189"/>
                      <a:pt x="388" y="195"/>
                      <a:pt x="380" y="209"/>
                    </a:cubicBezTo>
                    <a:cubicBezTo>
                      <a:pt x="373" y="222"/>
                      <a:pt x="370" y="252"/>
                      <a:pt x="370" y="299"/>
                    </a:cubicBezTo>
                    <a:cubicBezTo>
                      <a:pt x="370" y="466"/>
                      <a:pt x="370" y="634"/>
                      <a:pt x="370" y="802"/>
                    </a:cubicBezTo>
                    <a:cubicBezTo>
                      <a:pt x="370" y="840"/>
                      <a:pt x="375" y="868"/>
                      <a:pt x="386" y="887"/>
                    </a:cubicBezTo>
                    <a:cubicBezTo>
                      <a:pt x="397" y="906"/>
                      <a:pt x="413" y="916"/>
                      <a:pt x="434" y="916"/>
                    </a:cubicBezTo>
                    <a:cubicBezTo>
                      <a:pt x="459" y="916"/>
                      <a:pt x="477" y="906"/>
                      <a:pt x="486" y="886"/>
                    </a:cubicBezTo>
                    <a:cubicBezTo>
                      <a:pt x="494" y="866"/>
                      <a:pt x="498" y="829"/>
                      <a:pt x="498" y="774"/>
                    </a:cubicBezTo>
                    <a:cubicBezTo>
                      <a:pt x="498" y="731"/>
                      <a:pt x="498" y="689"/>
                      <a:pt x="498" y="647"/>
                    </a:cubicBezTo>
                    <a:cubicBezTo>
                      <a:pt x="608" y="647"/>
                      <a:pt x="717" y="647"/>
                      <a:pt x="827" y="647"/>
                    </a:cubicBezTo>
                    <a:cubicBezTo>
                      <a:pt x="826" y="732"/>
                      <a:pt x="823" y="795"/>
                      <a:pt x="817" y="838"/>
                    </a:cubicBezTo>
                    <a:cubicBezTo>
                      <a:pt x="811" y="881"/>
                      <a:pt x="789" y="925"/>
                      <a:pt x="756" y="969"/>
                    </a:cubicBezTo>
                    <a:cubicBezTo>
                      <a:pt x="722" y="1014"/>
                      <a:pt x="676" y="1047"/>
                      <a:pt x="621" y="1070"/>
                    </a:cubicBezTo>
                    <a:cubicBezTo>
                      <a:pt x="565" y="1094"/>
                      <a:pt x="496" y="1105"/>
                      <a:pt x="415" y="1105"/>
                    </a:cubicBezTo>
                    <a:cubicBezTo>
                      <a:pt x="311" y="1105"/>
                      <a:pt x="228" y="1090"/>
                      <a:pt x="168" y="1057"/>
                    </a:cubicBezTo>
                    <a:cubicBezTo>
                      <a:pt x="107" y="1026"/>
                      <a:pt x="63" y="983"/>
                      <a:pt x="39" y="926"/>
                    </a:cubicBezTo>
                    <a:cubicBezTo>
                      <a:pt x="14" y="869"/>
                      <a:pt x="0" y="789"/>
                      <a:pt x="0" y="685"/>
                    </a:cubicBezTo>
                    <a:cubicBezTo>
                      <a:pt x="0" y="584"/>
                      <a:pt x="0" y="483"/>
                      <a:pt x="0" y="382"/>
                    </a:cubicBezTo>
                    <a:cubicBezTo>
                      <a:pt x="0" y="291"/>
                      <a:pt x="11" y="223"/>
                      <a:pt x="32" y="177"/>
                    </a:cubicBezTo>
                    <a:cubicBezTo>
                      <a:pt x="52" y="132"/>
                      <a:pt x="97" y="90"/>
                      <a:pt x="164" y="54"/>
                    </a:cubicBezTo>
                    <a:cubicBezTo>
                      <a:pt x="231" y="17"/>
                      <a:pt x="314" y="0"/>
                      <a:pt x="411" y="0"/>
                    </a:cubicBezTo>
                    <a:cubicBezTo>
                      <a:pt x="506" y="0"/>
                      <a:pt x="589" y="17"/>
                      <a:pt x="657" y="54"/>
                    </a:cubicBezTo>
                    <a:cubicBezTo>
                      <a:pt x="725" y="90"/>
                      <a:pt x="771" y="135"/>
                      <a:pt x="793" y="189"/>
                    </a:cubicBezTo>
                    <a:cubicBezTo>
                      <a:pt x="816" y="244"/>
                      <a:pt x="827" y="321"/>
                      <a:pt x="827" y="422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16" name="Freeform 352"/>
              <p:cNvSpPr>
                <a:spLocks noEditPoints="1"/>
              </p:cNvSpPr>
              <p:nvPr/>
            </p:nvSpPr>
            <p:spPr bwMode="auto">
              <a:xfrm>
                <a:off x="3465" y="2836"/>
                <a:ext cx="202" cy="318"/>
              </a:xfrm>
              <a:custGeom>
                <a:avLst/>
                <a:gdLst/>
                <a:ahLst/>
                <a:cxnLst>
                  <a:cxn ang="0">
                    <a:pos x="477" y="1093"/>
                  </a:cxn>
                  <a:cxn ang="0">
                    <a:pos x="477" y="548"/>
                  </a:cxn>
                  <a:cxn ang="0">
                    <a:pos x="472" y="460"/>
                  </a:cxn>
                  <a:cxn ang="0">
                    <a:pos x="423" y="423"/>
                  </a:cxn>
                  <a:cxn ang="0">
                    <a:pos x="373" y="461"/>
                  </a:cxn>
                  <a:cxn ang="0">
                    <a:pos x="369" y="548"/>
                  </a:cxn>
                  <a:cxn ang="0">
                    <a:pos x="369" y="1058"/>
                  </a:cxn>
                  <a:cxn ang="0">
                    <a:pos x="423" y="1150"/>
                  </a:cxn>
                  <a:cxn ang="0">
                    <a:pos x="477" y="1093"/>
                  </a:cxn>
                  <a:cxn ang="0">
                    <a:pos x="565" y="245"/>
                  </a:cxn>
                  <a:cxn ang="0">
                    <a:pos x="840" y="432"/>
                  </a:cxn>
                  <a:cxn ang="0">
                    <a:pos x="845" y="628"/>
                  </a:cxn>
                  <a:cxn ang="0">
                    <a:pos x="845" y="889"/>
                  </a:cxn>
                  <a:cxn ang="0">
                    <a:pos x="818" y="1136"/>
                  </a:cxn>
                  <a:cxn ang="0">
                    <a:pos x="420" y="1321"/>
                  </a:cxn>
                  <a:cxn ang="0">
                    <a:pos x="265" y="1318"/>
                  </a:cxn>
                  <a:cxn ang="0">
                    <a:pos x="135" y="1277"/>
                  </a:cxn>
                  <a:cxn ang="0">
                    <a:pos x="20" y="1135"/>
                  </a:cxn>
                  <a:cxn ang="0">
                    <a:pos x="0" y="925"/>
                  </a:cxn>
                  <a:cxn ang="0">
                    <a:pos x="0" y="299"/>
                  </a:cxn>
                  <a:cxn ang="0">
                    <a:pos x="101" y="83"/>
                  </a:cxn>
                  <a:cxn ang="0">
                    <a:pos x="363" y="0"/>
                  </a:cxn>
                  <a:cxn ang="0">
                    <a:pos x="557" y="8"/>
                  </a:cxn>
                  <a:cxn ang="0">
                    <a:pos x="722" y="16"/>
                  </a:cxn>
                  <a:cxn ang="0">
                    <a:pos x="804" y="6"/>
                  </a:cxn>
                  <a:cxn ang="0">
                    <a:pos x="804" y="174"/>
                  </a:cxn>
                  <a:cxn ang="0">
                    <a:pos x="733" y="186"/>
                  </a:cxn>
                  <a:cxn ang="0">
                    <a:pos x="593" y="179"/>
                  </a:cxn>
                  <a:cxn ang="0">
                    <a:pos x="463" y="173"/>
                  </a:cxn>
                  <a:cxn ang="0">
                    <a:pos x="370" y="235"/>
                  </a:cxn>
                  <a:cxn ang="0">
                    <a:pos x="365" y="339"/>
                  </a:cxn>
                  <a:cxn ang="0">
                    <a:pos x="565" y="245"/>
                  </a:cxn>
                </a:cxnLst>
                <a:rect l="0" t="0" r="r" b="b"/>
                <a:pathLst>
                  <a:path w="845" h="1321">
                    <a:moveTo>
                      <a:pt x="477" y="1093"/>
                    </a:moveTo>
                    <a:cubicBezTo>
                      <a:pt x="477" y="911"/>
                      <a:pt x="477" y="730"/>
                      <a:pt x="477" y="548"/>
                    </a:cubicBezTo>
                    <a:cubicBezTo>
                      <a:pt x="477" y="501"/>
                      <a:pt x="475" y="471"/>
                      <a:pt x="472" y="460"/>
                    </a:cubicBezTo>
                    <a:cubicBezTo>
                      <a:pt x="466" y="435"/>
                      <a:pt x="450" y="423"/>
                      <a:pt x="423" y="423"/>
                    </a:cubicBezTo>
                    <a:cubicBezTo>
                      <a:pt x="397" y="423"/>
                      <a:pt x="379" y="436"/>
                      <a:pt x="373" y="461"/>
                    </a:cubicBezTo>
                    <a:cubicBezTo>
                      <a:pt x="370" y="473"/>
                      <a:pt x="369" y="501"/>
                      <a:pt x="369" y="548"/>
                    </a:cubicBezTo>
                    <a:cubicBezTo>
                      <a:pt x="369" y="718"/>
                      <a:pt x="369" y="888"/>
                      <a:pt x="369" y="1058"/>
                    </a:cubicBezTo>
                    <a:cubicBezTo>
                      <a:pt x="369" y="1120"/>
                      <a:pt x="387" y="1150"/>
                      <a:pt x="423" y="1150"/>
                    </a:cubicBezTo>
                    <a:cubicBezTo>
                      <a:pt x="459" y="1150"/>
                      <a:pt x="477" y="1131"/>
                      <a:pt x="477" y="1093"/>
                    </a:cubicBezTo>
                    <a:close/>
                    <a:moveTo>
                      <a:pt x="565" y="245"/>
                    </a:moveTo>
                    <a:cubicBezTo>
                      <a:pt x="740" y="245"/>
                      <a:pt x="832" y="308"/>
                      <a:pt x="840" y="432"/>
                    </a:cubicBezTo>
                    <a:cubicBezTo>
                      <a:pt x="843" y="492"/>
                      <a:pt x="845" y="557"/>
                      <a:pt x="845" y="628"/>
                    </a:cubicBezTo>
                    <a:cubicBezTo>
                      <a:pt x="845" y="715"/>
                      <a:pt x="845" y="802"/>
                      <a:pt x="845" y="889"/>
                    </a:cubicBezTo>
                    <a:cubicBezTo>
                      <a:pt x="845" y="1009"/>
                      <a:pt x="836" y="1091"/>
                      <a:pt x="818" y="1136"/>
                    </a:cubicBezTo>
                    <a:cubicBezTo>
                      <a:pt x="765" y="1260"/>
                      <a:pt x="631" y="1321"/>
                      <a:pt x="420" y="1321"/>
                    </a:cubicBezTo>
                    <a:cubicBezTo>
                      <a:pt x="341" y="1321"/>
                      <a:pt x="290" y="1320"/>
                      <a:pt x="265" y="1318"/>
                    </a:cubicBezTo>
                    <a:cubicBezTo>
                      <a:pt x="214" y="1312"/>
                      <a:pt x="170" y="1299"/>
                      <a:pt x="135" y="1277"/>
                    </a:cubicBezTo>
                    <a:cubicBezTo>
                      <a:pt x="77" y="1242"/>
                      <a:pt x="39" y="1195"/>
                      <a:pt x="20" y="1135"/>
                    </a:cubicBezTo>
                    <a:cubicBezTo>
                      <a:pt x="7" y="1090"/>
                      <a:pt x="0" y="1021"/>
                      <a:pt x="0" y="925"/>
                    </a:cubicBezTo>
                    <a:cubicBezTo>
                      <a:pt x="0" y="716"/>
                      <a:pt x="0" y="508"/>
                      <a:pt x="0" y="299"/>
                    </a:cubicBezTo>
                    <a:cubicBezTo>
                      <a:pt x="0" y="210"/>
                      <a:pt x="35" y="139"/>
                      <a:pt x="101" y="83"/>
                    </a:cubicBezTo>
                    <a:cubicBezTo>
                      <a:pt x="167" y="27"/>
                      <a:pt x="255" y="0"/>
                      <a:pt x="363" y="0"/>
                    </a:cubicBezTo>
                    <a:cubicBezTo>
                      <a:pt x="408" y="0"/>
                      <a:pt x="472" y="2"/>
                      <a:pt x="557" y="8"/>
                    </a:cubicBezTo>
                    <a:cubicBezTo>
                      <a:pt x="641" y="14"/>
                      <a:pt x="695" y="16"/>
                      <a:pt x="722" y="16"/>
                    </a:cubicBezTo>
                    <a:cubicBezTo>
                      <a:pt x="754" y="16"/>
                      <a:pt x="781" y="13"/>
                      <a:pt x="804" y="6"/>
                    </a:cubicBezTo>
                    <a:cubicBezTo>
                      <a:pt x="804" y="62"/>
                      <a:pt x="804" y="118"/>
                      <a:pt x="804" y="174"/>
                    </a:cubicBezTo>
                    <a:cubicBezTo>
                      <a:pt x="774" y="182"/>
                      <a:pt x="750" y="186"/>
                      <a:pt x="733" y="186"/>
                    </a:cubicBezTo>
                    <a:cubicBezTo>
                      <a:pt x="700" y="186"/>
                      <a:pt x="653" y="183"/>
                      <a:pt x="593" y="179"/>
                    </a:cubicBezTo>
                    <a:cubicBezTo>
                      <a:pt x="532" y="175"/>
                      <a:pt x="489" y="173"/>
                      <a:pt x="463" y="173"/>
                    </a:cubicBezTo>
                    <a:cubicBezTo>
                      <a:pt x="412" y="173"/>
                      <a:pt x="382" y="194"/>
                      <a:pt x="370" y="235"/>
                    </a:cubicBezTo>
                    <a:cubicBezTo>
                      <a:pt x="367" y="248"/>
                      <a:pt x="365" y="282"/>
                      <a:pt x="365" y="339"/>
                    </a:cubicBezTo>
                    <a:cubicBezTo>
                      <a:pt x="423" y="276"/>
                      <a:pt x="490" y="245"/>
                      <a:pt x="565" y="245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17" name="Freeform 353"/>
              <p:cNvSpPr>
                <a:spLocks noEditPoints="1"/>
              </p:cNvSpPr>
              <p:nvPr/>
            </p:nvSpPr>
            <p:spPr bwMode="auto">
              <a:xfrm>
                <a:off x="3696" y="2891"/>
                <a:ext cx="203" cy="265"/>
              </a:xfrm>
              <a:custGeom>
                <a:avLst/>
                <a:gdLst/>
                <a:ahLst/>
                <a:cxnLst>
                  <a:cxn ang="0">
                    <a:pos x="845" y="394"/>
                  </a:cxn>
                  <a:cxn ang="0">
                    <a:pos x="845" y="655"/>
                  </a:cxn>
                  <a:cxn ang="0">
                    <a:pos x="829" y="865"/>
                  </a:cxn>
                  <a:cxn ang="0">
                    <a:pos x="759" y="991"/>
                  </a:cxn>
                  <a:cxn ang="0">
                    <a:pos x="621" y="1077"/>
                  </a:cxn>
                  <a:cxn ang="0">
                    <a:pos x="426" y="1105"/>
                  </a:cxn>
                  <a:cxn ang="0">
                    <a:pos x="219" y="1081"/>
                  </a:cxn>
                  <a:cxn ang="0">
                    <a:pos x="88" y="1009"/>
                  </a:cxn>
                  <a:cxn ang="0">
                    <a:pos x="20" y="894"/>
                  </a:cxn>
                  <a:cxn ang="0">
                    <a:pos x="0" y="690"/>
                  </a:cxn>
                  <a:cxn ang="0">
                    <a:pos x="0" y="417"/>
                  </a:cxn>
                  <a:cxn ang="0">
                    <a:pos x="36" y="185"/>
                  </a:cxn>
                  <a:cxn ang="0">
                    <a:pos x="168" y="50"/>
                  </a:cxn>
                  <a:cxn ang="0">
                    <a:pos x="411" y="0"/>
                  </a:cxn>
                  <a:cxn ang="0">
                    <a:pos x="624" y="32"/>
                  </a:cxn>
                  <a:cxn ang="0">
                    <a:pos x="762" y="117"/>
                  </a:cxn>
                  <a:cxn ang="0">
                    <a:pos x="828" y="225"/>
                  </a:cxn>
                  <a:cxn ang="0">
                    <a:pos x="845" y="394"/>
                  </a:cxn>
                  <a:cxn ang="0">
                    <a:pos x="477" y="313"/>
                  </a:cxn>
                  <a:cxn ang="0">
                    <a:pos x="466" y="210"/>
                  </a:cxn>
                  <a:cxn ang="0">
                    <a:pos x="424" y="189"/>
                  </a:cxn>
                  <a:cxn ang="0">
                    <a:pos x="380" y="210"/>
                  </a:cxn>
                  <a:cxn ang="0">
                    <a:pos x="369" y="313"/>
                  </a:cxn>
                  <a:cxn ang="0">
                    <a:pos x="369" y="795"/>
                  </a:cxn>
                  <a:cxn ang="0">
                    <a:pos x="380" y="893"/>
                  </a:cxn>
                  <a:cxn ang="0">
                    <a:pos x="423" y="916"/>
                  </a:cxn>
                  <a:cxn ang="0">
                    <a:pos x="466" y="895"/>
                  </a:cxn>
                  <a:cxn ang="0">
                    <a:pos x="477" y="805"/>
                  </a:cxn>
                  <a:cxn ang="0">
                    <a:pos x="477" y="313"/>
                  </a:cxn>
                </a:cxnLst>
                <a:rect l="0" t="0" r="r" b="b"/>
                <a:pathLst>
                  <a:path w="845" h="1105">
                    <a:moveTo>
                      <a:pt x="845" y="394"/>
                    </a:moveTo>
                    <a:cubicBezTo>
                      <a:pt x="845" y="481"/>
                      <a:pt x="845" y="568"/>
                      <a:pt x="845" y="655"/>
                    </a:cubicBezTo>
                    <a:cubicBezTo>
                      <a:pt x="845" y="750"/>
                      <a:pt x="840" y="821"/>
                      <a:pt x="829" y="865"/>
                    </a:cubicBezTo>
                    <a:cubicBezTo>
                      <a:pt x="818" y="910"/>
                      <a:pt x="794" y="952"/>
                      <a:pt x="759" y="991"/>
                    </a:cubicBezTo>
                    <a:cubicBezTo>
                      <a:pt x="724" y="1030"/>
                      <a:pt x="677" y="1058"/>
                      <a:pt x="621" y="1077"/>
                    </a:cubicBezTo>
                    <a:cubicBezTo>
                      <a:pt x="564" y="1095"/>
                      <a:pt x="499" y="1105"/>
                      <a:pt x="426" y="1105"/>
                    </a:cubicBezTo>
                    <a:cubicBezTo>
                      <a:pt x="345" y="1105"/>
                      <a:pt x="276" y="1097"/>
                      <a:pt x="219" y="1081"/>
                    </a:cubicBezTo>
                    <a:cubicBezTo>
                      <a:pt x="162" y="1065"/>
                      <a:pt x="118" y="1042"/>
                      <a:pt x="88" y="1009"/>
                    </a:cubicBezTo>
                    <a:cubicBezTo>
                      <a:pt x="56" y="977"/>
                      <a:pt x="33" y="939"/>
                      <a:pt x="20" y="894"/>
                    </a:cubicBezTo>
                    <a:cubicBezTo>
                      <a:pt x="6" y="848"/>
                      <a:pt x="0" y="781"/>
                      <a:pt x="0" y="690"/>
                    </a:cubicBezTo>
                    <a:cubicBezTo>
                      <a:pt x="0" y="599"/>
                      <a:pt x="0" y="508"/>
                      <a:pt x="0" y="417"/>
                    </a:cubicBezTo>
                    <a:cubicBezTo>
                      <a:pt x="0" y="318"/>
                      <a:pt x="12" y="240"/>
                      <a:pt x="36" y="185"/>
                    </a:cubicBezTo>
                    <a:cubicBezTo>
                      <a:pt x="61" y="129"/>
                      <a:pt x="105" y="85"/>
                      <a:pt x="168" y="50"/>
                    </a:cubicBezTo>
                    <a:cubicBezTo>
                      <a:pt x="230" y="16"/>
                      <a:pt x="312" y="0"/>
                      <a:pt x="411" y="0"/>
                    </a:cubicBezTo>
                    <a:cubicBezTo>
                      <a:pt x="494" y="0"/>
                      <a:pt x="565" y="10"/>
                      <a:pt x="624" y="32"/>
                    </a:cubicBezTo>
                    <a:cubicBezTo>
                      <a:pt x="684" y="54"/>
                      <a:pt x="730" y="82"/>
                      <a:pt x="762" y="117"/>
                    </a:cubicBezTo>
                    <a:cubicBezTo>
                      <a:pt x="793" y="152"/>
                      <a:pt x="817" y="188"/>
                      <a:pt x="828" y="225"/>
                    </a:cubicBezTo>
                    <a:cubicBezTo>
                      <a:pt x="840" y="262"/>
                      <a:pt x="845" y="318"/>
                      <a:pt x="845" y="394"/>
                    </a:cubicBezTo>
                    <a:close/>
                    <a:moveTo>
                      <a:pt x="477" y="313"/>
                    </a:moveTo>
                    <a:cubicBezTo>
                      <a:pt x="477" y="258"/>
                      <a:pt x="473" y="224"/>
                      <a:pt x="466" y="210"/>
                    </a:cubicBezTo>
                    <a:cubicBezTo>
                      <a:pt x="460" y="196"/>
                      <a:pt x="445" y="189"/>
                      <a:pt x="424" y="189"/>
                    </a:cubicBezTo>
                    <a:cubicBezTo>
                      <a:pt x="402" y="189"/>
                      <a:pt x="387" y="196"/>
                      <a:pt x="380" y="210"/>
                    </a:cubicBezTo>
                    <a:cubicBezTo>
                      <a:pt x="372" y="224"/>
                      <a:pt x="369" y="258"/>
                      <a:pt x="369" y="313"/>
                    </a:cubicBezTo>
                    <a:cubicBezTo>
                      <a:pt x="369" y="474"/>
                      <a:pt x="369" y="634"/>
                      <a:pt x="369" y="795"/>
                    </a:cubicBezTo>
                    <a:cubicBezTo>
                      <a:pt x="369" y="845"/>
                      <a:pt x="372" y="877"/>
                      <a:pt x="380" y="893"/>
                    </a:cubicBezTo>
                    <a:cubicBezTo>
                      <a:pt x="387" y="908"/>
                      <a:pt x="402" y="916"/>
                      <a:pt x="423" y="916"/>
                    </a:cubicBezTo>
                    <a:cubicBezTo>
                      <a:pt x="445" y="916"/>
                      <a:pt x="459" y="909"/>
                      <a:pt x="466" y="895"/>
                    </a:cubicBezTo>
                    <a:cubicBezTo>
                      <a:pt x="473" y="881"/>
                      <a:pt x="477" y="851"/>
                      <a:pt x="477" y="805"/>
                    </a:cubicBezTo>
                    <a:cubicBezTo>
                      <a:pt x="477" y="641"/>
                      <a:pt x="477" y="477"/>
                      <a:pt x="477" y="313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18" name="Freeform 354"/>
              <p:cNvSpPr>
                <a:spLocks noEditPoints="1"/>
              </p:cNvSpPr>
              <p:nvPr/>
            </p:nvSpPr>
            <p:spPr bwMode="auto">
              <a:xfrm>
                <a:off x="3926" y="2891"/>
                <a:ext cx="203" cy="265"/>
              </a:xfrm>
              <a:custGeom>
                <a:avLst/>
                <a:gdLst/>
                <a:ahLst/>
                <a:cxnLst>
                  <a:cxn ang="0">
                    <a:pos x="847" y="571"/>
                  </a:cxn>
                  <a:cxn ang="0">
                    <a:pos x="369" y="571"/>
                  </a:cxn>
                  <a:cxn ang="0">
                    <a:pos x="369" y="802"/>
                  </a:cxn>
                  <a:cxn ang="0">
                    <a:pos x="381" y="895"/>
                  </a:cxn>
                  <a:cxn ang="0">
                    <a:pos x="427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0"/>
                  </a:cxn>
                  <a:cxn ang="0">
                    <a:pos x="847" y="640"/>
                  </a:cxn>
                  <a:cxn ang="0">
                    <a:pos x="847" y="719"/>
                  </a:cxn>
                  <a:cxn ang="0">
                    <a:pos x="833" y="871"/>
                  </a:cxn>
                  <a:cxn ang="0">
                    <a:pos x="766" y="984"/>
                  </a:cxn>
                  <a:cxn ang="0">
                    <a:pos x="635" y="1074"/>
                  </a:cxn>
                  <a:cxn ang="0">
                    <a:pos x="434" y="1105"/>
                  </a:cxn>
                  <a:cxn ang="0">
                    <a:pos x="227" y="1075"/>
                  </a:cxn>
                  <a:cxn ang="0">
                    <a:pos x="89" y="993"/>
                  </a:cxn>
                  <a:cxn ang="0">
                    <a:pos x="19" y="879"/>
                  </a:cxn>
                  <a:cxn ang="0">
                    <a:pos x="0" y="698"/>
                  </a:cxn>
                  <a:cxn ang="0">
                    <a:pos x="0" y="387"/>
                  </a:cxn>
                  <a:cxn ang="0">
                    <a:pos x="43" y="166"/>
                  </a:cxn>
                  <a:cxn ang="0">
                    <a:pos x="184" y="42"/>
                  </a:cxn>
                  <a:cxn ang="0">
                    <a:pos x="408" y="0"/>
                  </a:cxn>
                  <a:cxn ang="0">
                    <a:pos x="665" y="51"/>
                  </a:cxn>
                  <a:cxn ang="0">
                    <a:pos x="807" y="189"/>
                  </a:cxn>
                  <a:cxn ang="0">
                    <a:pos x="847" y="430"/>
                  </a:cxn>
                  <a:cxn ang="0">
                    <a:pos x="847" y="571"/>
                  </a:cxn>
                  <a:cxn ang="0">
                    <a:pos x="477" y="398"/>
                  </a:cxn>
                  <a:cxn ang="0">
                    <a:pos x="477" y="320"/>
                  </a:cxn>
                  <a:cxn ang="0">
                    <a:pos x="467" y="213"/>
                  </a:cxn>
                  <a:cxn ang="0">
                    <a:pos x="426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7" y="398"/>
                  </a:cxn>
                </a:cxnLst>
                <a:rect l="0" t="0" r="r" b="b"/>
                <a:pathLst>
                  <a:path w="847" h="1105">
                    <a:moveTo>
                      <a:pt x="847" y="571"/>
                    </a:moveTo>
                    <a:cubicBezTo>
                      <a:pt x="688" y="571"/>
                      <a:pt x="528" y="571"/>
                      <a:pt x="369" y="571"/>
                    </a:cubicBezTo>
                    <a:cubicBezTo>
                      <a:pt x="369" y="648"/>
                      <a:pt x="369" y="725"/>
                      <a:pt x="369" y="802"/>
                    </a:cubicBezTo>
                    <a:cubicBezTo>
                      <a:pt x="369" y="850"/>
                      <a:pt x="373" y="881"/>
                      <a:pt x="381" y="895"/>
                    </a:cubicBezTo>
                    <a:cubicBezTo>
                      <a:pt x="389" y="909"/>
                      <a:pt x="404" y="916"/>
                      <a:pt x="427" y="916"/>
                    </a:cubicBezTo>
                    <a:cubicBezTo>
                      <a:pt x="455" y="916"/>
                      <a:pt x="473" y="906"/>
                      <a:pt x="483" y="888"/>
                    </a:cubicBezTo>
                    <a:cubicBezTo>
                      <a:pt x="492" y="869"/>
                      <a:pt x="497" y="834"/>
                      <a:pt x="497" y="781"/>
                    </a:cubicBezTo>
                    <a:cubicBezTo>
                      <a:pt x="497" y="734"/>
                      <a:pt x="497" y="687"/>
                      <a:pt x="497" y="640"/>
                    </a:cubicBezTo>
                    <a:cubicBezTo>
                      <a:pt x="613" y="640"/>
                      <a:pt x="730" y="640"/>
                      <a:pt x="847" y="640"/>
                    </a:cubicBezTo>
                    <a:cubicBezTo>
                      <a:pt x="847" y="667"/>
                      <a:pt x="847" y="693"/>
                      <a:pt x="847" y="719"/>
                    </a:cubicBezTo>
                    <a:cubicBezTo>
                      <a:pt x="847" y="785"/>
                      <a:pt x="842" y="836"/>
                      <a:pt x="833" y="871"/>
                    </a:cubicBezTo>
                    <a:cubicBezTo>
                      <a:pt x="823" y="906"/>
                      <a:pt x="801" y="944"/>
                      <a:pt x="766" y="984"/>
                    </a:cubicBezTo>
                    <a:cubicBezTo>
                      <a:pt x="732" y="1025"/>
                      <a:pt x="688" y="1054"/>
                      <a:pt x="635" y="1074"/>
                    </a:cubicBezTo>
                    <a:cubicBezTo>
                      <a:pt x="581" y="1095"/>
                      <a:pt x="514" y="1105"/>
                      <a:pt x="434" y="1105"/>
                    </a:cubicBezTo>
                    <a:cubicBezTo>
                      <a:pt x="356" y="1105"/>
                      <a:pt x="287" y="1096"/>
                      <a:pt x="227" y="1075"/>
                    </a:cubicBezTo>
                    <a:cubicBezTo>
                      <a:pt x="168" y="1055"/>
                      <a:pt x="121" y="1028"/>
                      <a:pt x="89" y="993"/>
                    </a:cubicBezTo>
                    <a:cubicBezTo>
                      <a:pt x="55" y="958"/>
                      <a:pt x="32" y="921"/>
                      <a:pt x="19" y="879"/>
                    </a:cubicBezTo>
                    <a:cubicBezTo>
                      <a:pt x="7" y="838"/>
                      <a:pt x="0" y="778"/>
                      <a:pt x="0" y="698"/>
                    </a:cubicBezTo>
                    <a:cubicBezTo>
                      <a:pt x="0" y="595"/>
                      <a:pt x="0" y="491"/>
                      <a:pt x="0" y="387"/>
                    </a:cubicBezTo>
                    <a:cubicBezTo>
                      <a:pt x="0" y="294"/>
                      <a:pt x="15" y="220"/>
                      <a:pt x="43" y="166"/>
                    </a:cubicBezTo>
                    <a:cubicBezTo>
                      <a:pt x="71" y="112"/>
                      <a:pt x="119" y="72"/>
                      <a:pt x="184" y="42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1" y="0"/>
                      <a:pt x="598" y="16"/>
                      <a:pt x="665" y="51"/>
                    </a:cubicBezTo>
                    <a:cubicBezTo>
                      <a:pt x="731" y="86"/>
                      <a:pt x="780" y="131"/>
                      <a:pt x="807" y="189"/>
                    </a:cubicBezTo>
                    <a:cubicBezTo>
                      <a:pt x="832" y="246"/>
                      <a:pt x="847" y="326"/>
                      <a:pt x="847" y="430"/>
                    </a:cubicBezTo>
                    <a:cubicBezTo>
                      <a:pt x="847" y="477"/>
                      <a:pt x="847" y="524"/>
                      <a:pt x="847" y="571"/>
                    </a:cubicBezTo>
                    <a:close/>
                    <a:moveTo>
                      <a:pt x="477" y="398"/>
                    </a:moveTo>
                    <a:cubicBezTo>
                      <a:pt x="477" y="372"/>
                      <a:pt x="477" y="346"/>
                      <a:pt x="477" y="320"/>
                    </a:cubicBezTo>
                    <a:cubicBezTo>
                      <a:pt x="477" y="264"/>
                      <a:pt x="473" y="229"/>
                      <a:pt x="467" y="213"/>
                    </a:cubicBezTo>
                    <a:cubicBezTo>
                      <a:pt x="461" y="197"/>
                      <a:pt x="447" y="189"/>
                      <a:pt x="426" y="189"/>
                    </a:cubicBezTo>
                    <a:cubicBezTo>
                      <a:pt x="400" y="189"/>
                      <a:pt x="384" y="195"/>
                      <a:pt x="378" y="209"/>
                    </a:cubicBezTo>
                    <a:cubicBezTo>
                      <a:pt x="372" y="222"/>
                      <a:pt x="369" y="259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7" y="398"/>
                    </a:cubicBezTo>
                    <a:close/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19" name="Freeform 355"/>
              <p:cNvSpPr>
                <a:spLocks/>
              </p:cNvSpPr>
              <p:nvPr/>
            </p:nvSpPr>
            <p:spPr bwMode="auto">
              <a:xfrm>
                <a:off x="4158" y="2895"/>
                <a:ext cx="275" cy="256"/>
              </a:xfrm>
              <a:custGeom>
                <a:avLst/>
                <a:gdLst/>
                <a:ahLst/>
                <a:cxnLst>
                  <a:cxn ang="0">
                    <a:pos x="1146" y="1066"/>
                  </a:cxn>
                  <a:cxn ang="0">
                    <a:pos x="831" y="1066"/>
                  </a:cxn>
                  <a:cxn ang="0">
                    <a:pos x="831" y="331"/>
                  </a:cxn>
                  <a:cxn ang="0">
                    <a:pos x="677" y="1066"/>
                  </a:cxn>
                  <a:cxn ang="0">
                    <a:pos x="475" y="1066"/>
                  </a:cxn>
                  <a:cxn ang="0">
                    <a:pos x="316" y="331"/>
                  </a:cxn>
                  <a:cxn ang="0">
                    <a:pos x="316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57" y="0"/>
                  </a:cxn>
                  <a:cxn ang="0">
                    <a:pos x="576" y="590"/>
                  </a:cxn>
                  <a:cxn ang="0">
                    <a:pos x="682" y="0"/>
                  </a:cxn>
                  <a:cxn ang="0">
                    <a:pos x="1146" y="0"/>
                  </a:cxn>
                  <a:cxn ang="0">
                    <a:pos x="1146" y="1066"/>
                  </a:cxn>
                </a:cxnLst>
                <a:rect l="0" t="0" r="r" b="b"/>
                <a:pathLst>
                  <a:path w="1146" h="1066">
                    <a:moveTo>
                      <a:pt x="1146" y="1066"/>
                    </a:moveTo>
                    <a:cubicBezTo>
                      <a:pt x="1041" y="1066"/>
                      <a:pt x="936" y="1066"/>
                      <a:pt x="831" y="1066"/>
                    </a:cubicBezTo>
                    <a:cubicBezTo>
                      <a:pt x="831" y="821"/>
                      <a:pt x="831" y="576"/>
                      <a:pt x="831" y="331"/>
                    </a:cubicBezTo>
                    <a:cubicBezTo>
                      <a:pt x="780" y="577"/>
                      <a:pt x="727" y="821"/>
                      <a:pt x="677" y="1066"/>
                    </a:cubicBezTo>
                    <a:cubicBezTo>
                      <a:pt x="610" y="1066"/>
                      <a:pt x="542" y="1066"/>
                      <a:pt x="475" y="1066"/>
                    </a:cubicBezTo>
                    <a:cubicBezTo>
                      <a:pt x="423" y="821"/>
                      <a:pt x="368" y="577"/>
                      <a:pt x="316" y="331"/>
                    </a:cubicBezTo>
                    <a:cubicBezTo>
                      <a:pt x="316" y="576"/>
                      <a:pt x="316" y="821"/>
                      <a:pt x="316" y="1066"/>
                    </a:cubicBezTo>
                    <a:cubicBezTo>
                      <a:pt x="211" y="1066"/>
                      <a:pt x="106" y="1066"/>
                      <a:pt x="0" y="1066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53" y="0"/>
                      <a:pt x="305" y="0"/>
                      <a:pt x="457" y="0"/>
                    </a:cubicBezTo>
                    <a:cubicBezTo>
                      <a:pt x="496" y="197"/>
                      <a:pt x="537" y="393"/>
                      <a:pt x="576" y="590"/>
                    </a:cubicBezTo>
                    <a:cubicBezTo>
                      <a:pt x="611" y="393"/>
                      <a:pt x="648" y="197"/>
                      <a:pt x="682" y="0"/>
                    </a:cubicBezTo>
                    <a:cubicBezTo>
                      <a:pt x="837" y="0"/>
                      <a:pt x="992" y="0"/>
                      <a:pt x="1146" y="0"/>
                    </a:cubicBezTo>
                    <a:cubicBezTo>
                      <a:pt x="1146" y="356"/>
                      <a:pt x="1146" y="711"/>
                      <a:pt x="1146" y="1066"/>
                    </a:cubicBezTo>
                  </a:path>
                </a:pathLst>
              </a:custGeom>
              <a:solidFill>
                <a:srgbClr val="0066CC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20" name="Freeform 356"/>
              <p:cNvSpPr>
                <a:spLocks noEditPoints="1"/>
              </p:cNvSpPr>
              <p:nvPr/>
            </p:nvSpPr>
            <p:spPr bwMode="auto">
              <a:xfrm>
                <a:off x="2573" y="1387"/>
                <a:ext cx="213" cy="326"/>
              </a:xfrm>
              <a:custGeom>
                <a:avLst/>
                <a:gdLst/>
                <a:ahLst/>
                <a:cxnLst>
                  <a:cxn ang="0">
                    <a:pos x="889" y="789"/>
                  </a:cxn>
                  <a:cxn ang="0">
                    <a:pos x="879" y="1066"/>
                  </a:cxn>
                  <a:cxn ang="0">
                    <a:pos x="813" y="1216"/>
                  </a:cxn>
                  <a:cxn ang="0">
                    <a:pos x="664" y="1320"/>
                  </a:cxn>
                  <a:cxn ang="0">
                    <a:pos x="444" y="1356"/>
                  </a:cxn>
                  <a:cxn ang="0">
                    <a:pos x="232" y="1321"/>
                  </a:cxn>
                  <a:cxn ang="0">
                    <a:pos x="79" y="1219"/>
                  </a:cxn>
                  <a:cxn ang="0">
                    <a:pos x="11" y="1070"/>
                  </a:cxn>
                  <a:cxn ang="0">
                    <a:pos x="0" y="789"/>
                  </a:cxn>
                  <a:cxn ang="0">
                    <a:pos x="0" y="566"/>
                  </a:cxn>
                  <a:cxn ang="0">
                    <a:pos x="11" y="288"/>
                  </a:cxn>
                  <a:cxn ang="0">
                    <a:pos x="76" y="140"/>
                  </a:cxn>
                  <a:cxn ang="0">
                    <a:pos x="225" y="36"/>
                  </a:cxn>
                  <a:cxn ang="0">
                    <a:pos x="444" y="0"/>
                  </a:cxn>
                  <a:cxn ang="0">
                    <a:pos x="658" y="34"/>
                  </a:cxn>
                  <a:cxn ang="0">
                    <a:pos x="810" y="136"/>
                  </a:cxn>
                  <a:cxn ang="0">
                    <a:pos x="878" y="285"/>
                  </a:cxn>
                  <a:cxn ang="0">
                    <a:pos x="889" y="566"/>
                  </a:cxn>
                  <a:cxn ang="0">
                    <a:pos x="889" y="789"/>
                  </a:cxn>
                  <a:cxn ang="0">
                    <a:pos x="505" y="361"/>
                  </a:cxn>
                  <a:cxn ang="0">
                    <a:pos x="494" y="245"/>
                  </a:cxn>
                  <a:cxn ang="0">
                    <a:pos x="446" y="220"/>
                  </a:cxn>
                  <a:cxn ang="0">
                    <a:pos x="400" y="240"/>
                  </a:cxn>
                  <a:cxn ang="0">
                    <a:pos x="384" y="361"/>
                  </a:cxn>
                  <a:cxn ang="0">
                    <a:pos x="384" y="969"/>
                  </a:cxn>
                  <a:cxn ang="0">
                    <a:pos x="395" y="1109"/>
                  </a:cxn>
                  <a:cxn ang="0">
                    <a:pos x="444" y="1135"/>
                  </a:cxn>
                  <a:cxn ang="0">
                    <a:pos x="494" y="1105"/>
                  </a:cxn>
                  <a:cxn ang="0">
                    <a:pos x="505" y="959"/>
                  </a:cxn>
                  <a:cxn ang="0">
                    <a:pos x="505" y="361"/>
                  </a:cxn>
                </a:cxnLst>
                <a:rect l="0" t="0" r="r" b="b"/>
                <a:pathLst>
                  <a:path w="889" h="1356">
                    <a:moveTo>
                      <a:pt x="889" y="789"/>
                    </a:moveTo>
                    <a:cubicBezTo>
                      <a:pt x="889" y="920"/>
                      <a:pt x="885" y="1012"/>
                      <a:pt x="879" y="1066"/>
                    </a:cubicBezTo>
                    <a:cubicBezTo>
                      <a:pt x="872" y="1121"/>
                      <a:pt x="849" y="1170"/>
                      <a:pt x="813" y="1216"/>
                    </a:cubicBezTo>
                    <a:cubicBezTo>
                      <a:pt x="776" y="1261"/>
                      <a:pt x="726" y="1295"/>
                      <a:pt x="664" y="1320"/>
                    </a:cubicBezTo>
                    <a:cubicBezTo>
                      <a:pt x="601" y="1344"/>
                      <a:pt x="527" y="1356"/>
                      <a:pt x="444" y="1356"/>
                    </a:cubicBezTo>
                    <a:cubicBezTo>
                      <a:pt x="365" y="1356"/>
                      <a:pt x="295" y="1345"/>
                      <a:pt x="232" y="1321"/>
                    </a:cubicBezTo>
                    <a:cubicBezTo>
                      <a:pt x="169" y="1298"/>
                      <a:pt x="117" y="1265"/>
                      <a:pt x="79" y="1219"/>
                    </a:cubicBezTo>
                    <a:cubicBezTo>
                      <a:pt x="41" y="1173"/>
                      <a:pt x="18" y="1124"/>
                      <a:pt x="11" y="1070"/>
                    </a:cubicBezTo>
                    <a:cubicBezTo>
                      <a:pt x="3" y="1016"/>
                      <a:pt x="0" y="923"/>
                      <a:pt x="0" y="789"/>
                    </a:cubicBezTo>
                    <a:cubicBezTo>
                      <a:pt x="0" y="715"/>
                      <a:pt x="0" y="641"/>
                      <a:pt x="0" y="566"/>
                    </a:cubicBezTo>
                    <a:cubicBezTo>
                      <a:pt x="0" y="435"/>
                      <a:pt x="3" y="343"/>
                      <a:pt x="11" y="288"/>
                    </a:cubicBezTo>
                    <a:cubicBezTo>
                      <a:pt x="17" y="235"/>
                      <a:pt x="39" y="185"/>
                      <a:pt x="76" y="140"/>
                    </a:cubicBezTo>
                    <a:cubicBezTo>
                      <a:pt x="112" y="94"/>
                      <a:pt x="162" y="61"/>
                      <a:pt x="225" y="36"/>
                    </a:cubicBezTo>
                    <a:cubicBezTo>
                      <a:pt x="288" y="11"/>
                      <a:pt x="361" y="0"/>
                      <a:pt x="444" y="0"/>
                    </a:cubicBezTo>
                    <a:cubicBezTo>
                      <a:pt x="524" y="0"/>
                      <a:pt x="595" y="11"/>
                      <a:pt x="658" y="34"/>
                    </a:cubicBezTo>
                    <a:cubicBezTo>
                      <a:pt x="721" y="57"/>
                      <a:pt x="772" y="90"/>
                      <a:pt x="810" y="136"/>
                    </a:cubicBezTo>
                    <a:cubicBezTo>
                      <a:pt x="848" y="183"/>
                      <a:pt x="871" y="231"/>
                      <a:pt x="878" y="285"/>
                    </a:cubicBezTo>
                    <a:cubicBezTo>
                      <a:pt x="885" y="339"/>
                      <a:pt x="889" y="432"/>
                      <a:pt x="889" y="566"/>
                    </a:cubicBezTo>
                    <a:cubicBezTo>
                      <a:pt x="889" y="641"/>
                      <a:pt x="889" y="715"/>
                      <a:pt x="889" y="789"/>
                    </a:cubicBezTo>
                    <a:close/>
                    <a:moveTo>
                      <a:pt x="505" y="361"/>
                    </a:moveTo>
                    <a:cubicBezTo>
                      <a:pt x="505" y="301"/>
                      <a:pt x="501" y="262"/>
                      <a:pt x="494" y="245"/>
                    </a:cubicBezTo>
                    <a:cubicBezTo>
                      <a:pt x="486" y="228"/>
                      <a:pt x="470" y="220"/>
                      <a:pt x="446" y="220"/>
                    </a:cubicBezTo>
                    <a:cubicBezTo>
                      <a:pt x="426" y="220"/>
                      <a:pt x="410" y="226"/>
                      <a:pt x="400" y="240"/>
                    </a:cubicBezTo>
                    <a:cubicBezTo>
                      <a:pt x="390" y="254"/>
                      <a:pt x="384" y="295"/>
                      <a:pt x="384" y="361"/>
                    </a:cubicBezTo>
                    <a:cubicBezTo>
                      <a:pt x="384" y="564"/>
                      <a:pt x="384" y="767"/>
                      <a:pt x="384" y="969"/>
                    </a:cubicBezTo>
                    <a:cubicBezTo>
                      <a:pt x="384" y="1044"/>
                      <a:pt x="388" y="1091"/>
                      <a:pt x="395" y="1109"/>
                    </a:cubicBezTo>
                    <a:cubicBezTo>
                      <a:pt x="401" y="1127"/>
                      <a:pt x="418" y="1135"/>
                      <a:pt x="444" y="1135"/>
                    </a:cubicBezTo>
                    <a:cubicBezTo>
                      <a:pt x="470" y="1135"/>
                      <a:pt x="486" y="1125"/>
                      <a:pt x="494" y="1105"/>
                    </a:cubicBezTo>
                    <a:cubicBezTo>
                      <a:pt x="501" y="1085"/>
                      <a:pt x="505" y="1036"/>
                      <a:pt x="505" y="959"/>
                    </a:cubicBezTo>
                    <a:cubicBezTo>
                      <a:pt x="505" y="760"/>
                      <a:pt x="505" y="561"/>
                      <a:pt x="505" y="361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21" name="Freeform 357"/>
              <p:cNvSpPr>
                <a:spLocks/>
              </p:cNvSpPr>
              <p:nvPr/>
            </p:nvSpPr>
            <p:spPr bwMode="auto">
              <a:xfrm>
                <a:off x="2803" y="1450"/>
                <a:ext cx="190" cy="25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190" y="54"/>
                  </a:cxn>
                  <a:cxn ang="0">
                    <a:pos x="140" y="54"/>
                  </a:cxn>
                  <a:cxn ang="0">
                    <a:pos x="140" y="256"/>
                  </a:cxn>
                  <a:cxn ang="0">
                    <a:pos x="51" y="256"/>
                  </a:cxn>
                  <a:cxn ang="0">
                    <a:pos x="51" y="54"/>
                  </a:cxn>
                  <a:cxn ang="0">
                    <a:pos x="0" y="54"/>
                  </a:cxn>
                  <a:cxn ang="0">
                    <a:pos x="0" y="0"/>
                  </a:cxn>
                  <a:cxn ang="0">
                    <a:pos x="190" y="0"/>
                  </a:cxn>
                </a:cxnLst>
                <a:rect l="0" t="0" r="r" b="b"/>
                <a:pathLst>
                  <a:path w="190" h="256">
                    <a:moveTo>
                      <a:pt x="190" y="0"/>
                    </a:moveTo>
                    <a:cubicBezTo>
                      <a:pt x="190" y="18"/>
                      <a:pt x="190" y="36"/>
                      <a:pt x="190" y="54"/>
                    </a:cubicBezTo>
                    <a:cubicBezTo>
                      <a:pt x="173" y="54"/>
                      <a:pt x="157" y="54"/>
                      <a:pt x="140" y="54"/>
                    </a:cubicBezTo>
                    <a:cubicBezTo>
                      <a:pt x="140" y="121"/>
                      <a:pt x="140" y="188"/>
                      <a:pt x="140" y="256"/>
                    </a:cubicBezTo>
                    <a:cubicBezTo>
                      <a:pt x="110" y="256"/>
                      <a:pt x="81" y="256"/>
                      <a:pt x="51" y="256"/>
                    </a:cubicBezTo>
                    <a:cubicBezTo>
                      <a:pt x="51" y="188"/>
                      <a:pt x="51" y="121"/>
                      <a:pt x="51" y="54"/>
                    </a:cubicBezTo>
                    <a:cubicBezTo>
                      <a:pt x="34" y="54"/>
                      <a:pt x="17" y="54"/>
                      <a:pt x="0" y="54"/>
                    </a:cubicBezTo>
                    <a:cubicBezTo>
                      <a:pt x="0" y="36"/>
                      <a:pt x="0" y="18"/>
                      <a:pt x="0" y="0"/>
                    </a:cubicBezTo>
                    <a:cubicBezTo>
                      <a:pt x="64" y="0"/>
                      <a:pt x="127" y="0"/>
                      <a:pt x="190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22" name="Freeform 358"/>
              <p:cNvSpPr>
                <a:spLocks noEditPoints="1"/>
              </p:cNvSpPr>
              <p:nvPr/>
            </p:nvSpPr>
            <p:spPr bwMode="auto">
              <a:xfrm>
                <a:off x="3011" y="1450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5" y="1007"/>
                  </a:cxn>
                  <a:cxn ang="0">
                    <a:pos x="423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5" y="65"/>
                  </a:cxn>
                  <a:cxn ang="0">
                    <a:pos x="829" y="287"/>
                  </a:cxn>
                  <a:cxn ang="0">
                    <a:pos x="615" y="493"/>
                  </a:cxn>
                  <a:cxn ang="0">
                    <a:pos x="791" y="570"/>
                  </a:cxn>
                  <a:cxn ang="0">
                    <a:pos x="855" y="722"/>
                  </a:cxn>
                  <a:cxn ang="0">
                    <a:pos x="855" y="785"/>
                  </a:cxn>
                  <a:cxn ang="0">
                    <a:pos x="366" y="396"/>
                  </a:cxn>
                  <a:cxn ang="0">
                    <a:pos x="470" y="378"/>
                  </a:cxn>
                  <a:cxn ang="0">
                    <a:pos x="488" y="304"/>
                  </a:cxn>
                  <a:cxn ang="0">
                    <a:pos x="467" y="241"/>
                  </a:cxn>
                  <a:cxn ang="0">
                    <a:pos x="366" y="223"/>
                  </a:cxn>
                  <a:cxn ang="0">
                    <a:pos x="366" y="396"/>
                  </a:cxn>
                  <a:cxn ang="0">
                    <a:pos x="488" y="735"/>
                  </a:cxn>
                  <a:cxn ang="0">
                    <a:pos x="488" y="699"/>
                  </a:cxn>
                  <a:cxn ang="0">
                    <a:pos x="467" y="612"/>
                  </a:cxn>
                  <a:cxn ang="0">
                    <a:pos x="366" y="595"/>
                  </a:cxn>
                  <a:cxn ang="0">
                    <a:pos x="366" y="842"/>
                  </a:cxn>
                  <a:cxn ang="0">
                    <a:pos x="464" y="823"/>
                  </a:cxn>
                  <a:cxn ang="0">
                    <a:pos x="488" y="735"/>
                  </a:cxn>
                </a:cxnLst>
                <a:rect l="0" t="0" r="r" b="b"/>
                <a:pathLst>
                  <a:path w="855" h="1066">
                    <a:moveTo>
                      <a:pt x="855" y="785"/>
                    </a:moveTo>
                    <a:cubicBezTo>
                      <a:pt x="855" y="893"/>
                      <a:pt x="828" y="967"/>
                      <a:pt x="775" y="1007"/>
                    </a:cubicBezTo>
                    <a:cubicBezTo>
                      <a:pt x="721" y="1047"/>
                      <a:pt x="603" y="1066"/>
                      <a:pt x="423" y="1066"/>
                    </a:cubicBezTo>
                    <a:cubicBezTo>
                      <a:pt x="282" y="1066"/>
                      <a:pt x="141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45" y="0"/>
                      <a:pt x="291" y="0"/>
                      <a:pt x="436" y="0"/>
                    </a:cubicBezTo>
                    <a:cubicBezTo>
                      <a:pt x="585" y="0"/>
                      <a:pt x="688" y="21"/>
                      <a:pt x="745" y="65"/>
                    </a:cubicBezTo>
                    <a:cubicBezTo>
                      <a:pt x="800" y="109"/>
                      <a:pt x="829" y="182"/>
                      <a:pt x="829" y="287"/>
                    </a:cubicBezTo>
                    <a:cubicBezTo>
                      <a:pt x="829" y="408"/>
                      <a:pt x="757" y="476"/>
                      <a:pt x="615" y="493"/>
                    </a:cubicBezTo>
                    <a:cubicBezTo>
                      <a:pt x="689" y="504"/>
                      <a:pt x="749" y="529"/>
                      <a:pt x="791" y="570"/>
                    </a:cubicBezTo>
                    <a:cubicBezTo>
                      <a:pt x="834" y="611"/>
                      <a:pt x="855" y="661"/>
                      <a:pt x="855" y="722"/>
                    </a:cubicBezTo>
                    <a:cubicBezTo>
                      <a:pt x="855" y="743"/>
                      <a:pt x="855" y="764"/>
                      <a:pt x="855" y="785"/>
                    </a:cubicBezTo>
                    <a:close/>
                    <a:moveTo>
                      <a:pt x="366" y="396"/>
                    </a:moveTo>
                    <a:cubicBezTo>
                      <a:pt x="422" y="396"/>
                      <a:pt x="457" y="390"/>
                      <a:pt x="470" y="378"/>
                    </a:cubicBezTo>
                    <a:cubicBezTo>
                      <a:pt x="482" y="365"/>
                      <a:pt x="488" y="341"/>
                      <a:pt x="488" y="304"/>
                    </a:cubicBezTo>
                    <a:cubicBezTo>
                      <a:pt x="488" y="274"/>
                      <a:pt x="481" y="253"/>
                      <a:pt x="467" y="241"/>
                    </a:cubicBezTo>
                    <a:cubicBezTo>
                      <a:pt x="453" y="229"/>
                      <a:pt x="420" y="223"/>
                      <a:pt x="366" y="223"/>
                    </a:cubicBezTo>
                    <a:cubicBezTo>
                      <a:pt x="366" y="281"/>
                      <a:pt x="366" y="338"/>
                      <a:pt x="366" y="396"/>
                    </a:cubicBezTo>
                    <a:close/>
                    <a:moveTo>
                      <a:pt x="488" y="735"/>
                    </a:moveTo>
                    <a:cubicBezTo>
                      <a:pt x="488" y="723"/>
                      <a:pt x="488" y="711"/>
                      <a:pt x="488" y="699"/>
                    </a:cubicBezTo>
                    <a:cubicBezTo>
                      <a:pt x="488" y="653"/>
                      <a:pt x="481" y="624"/>
                      <a:pt x="467" y="612"/>
                    </a:cubicBezTo>
                    <a:cubicBezTo>
                      <a:pt x="453" y="601"/>
                      <a:pt x="420" y="595"/>
                      <a:pt x="366" y="595"/>
                    </a:cubicBezTo>
                    <a:cubicBezTo>
                      <a:pt x="366" y="678"/>
                      <a:pt x="366" y="760"/>
                      <a:pt x="366" y="842"/>
                    </a:cubicBezTo>
                    <a:cubicBezTo>
                      <a:pt x="416" y="842"/>
                      <a:pt x="449" y="836"/>
                      <a:pt x="464" y="823"/>
                    </a:cubicBezTo>
                    <a:cubicBezTo>
                      <a:pt x="480" y="811"/>
                      <a:pt x="488" y="781"/>
                      <a:pt x="488" y="735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23" name="Freeform 359"/>
              <p:cNvSpPr>
                <a:spLocks noEditPoints="1"/>
              </p:cNvSpPr>
              <p:nvPr/>
            </p:nvSpPr>
            <p:spPr bwMode="auto">
              <a:xfrm>
                <a:off x="3239" y="1445"/>
                <a:ext cx="203" cy="266"/>
              </a:xfrm>
              <a:custGeom>
                <a:avLst/>
                <a:gdLst/>
                <a:ahLst/>
                <a:cxnLst>
                  <a:cxn ang="0">
                    <a:pos x="847" y="571"/>
                  </a:cxn>
                  <a:cxn ang="0">
                    <a:pos x="369" y="571"/>
                  </a:cxn>
                  <a:cxn ang="0">
                    <a:pos x="369" y="801"/>
                  </a:cxn>
                  <a:cxn ang="0">
                    <a:pos x="381" y="895"/>
                  </a:cxn>
                  <a:cxn ang="0">
                    <a:pos x="427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0"/>
                  </a:cxn>
                  <a:cxn ang="0">
                    <a:pos x="847" y="640"/>
                  </a:cxn>
                  <a:cxn ang="0">
                    <a:pos x="847" y="719"/>
                  </a:cxn>
                  <a:cxn ang="0">
                    <a:pos x="833" y="871"/>
                  </a:cxn>
                  <a:cxn ang="0">
                    <a:pos x="766" y="984"/>
                  </a:cxn>
                  <a:cxn ang="0">
                    <a:pos x="635" y="1074"/>
                  </a:cxn>
                  <a:cxn ang="0">
                    <a:pos x="434" y="1105"/>
                  </a:cxn>
                  <a:cxn ang="0">
                    <a:pos x="227" y="1075"/>
                  </a:cxn>
                  <a:cxn ang="0">
                    <a:pos x="89" y="993"/>
                  </a:cxn>
                  <a:cxn ang="0">
                    <a:pos x="19" y="879"/>
                  </a:cxn>
                  <a:cxn ang="0">
                    <a:pos x="0" y="698"/>
                  </a:cxn>
                  <a:cxn ang="0">
                    <a:pos x="0" y="387"/>
                  </a:cxn>
                  <a:cxn ang="0">
                    <a:pos x="43" y="166"/>
                  </a:cxn>
                  <a:cxn ang="0">
                    <a:pos x="184" y="42"/>
                  </a:cxn>
                  <a:cxn ang="0">
                    <a:pos x="408" y="0"/>
                  </a:cxn>
                  <a:cxn ang="0">
                    <a:pos x="665" y="51"/>
                  </a:cxn>
                  <a:cxn ang="0">
                    <a:pos x="806" y="188"/>
                  </a:cxn>
                  <a:cxn ang="0">
                    <a:pos x="847" y="430"/>
                  </a:cxn>
                  <a:cxn ang="0">
                    <a:pos x="847" y="571"/>
                  </a:cxn>
                  <a:cxn ang="0">
                    <a:pos x="477" y="397"/>
                  </a:cxn>
                  <a:cxn ang="0">
                    <a:pos x="477" y="319"/>
                  </a:cxn>
                  <a:cxn ang="0">
                    <a:pos x="467" y="212"/>
                  </a:cxn>
                  <a:cxn ang="0">
                    <a:pos x="426" y="188"/>
                  </a:cxn>
                  <a:cxn ang="0">
                    <a:pos x="378" y="208"/>
                  </a:cxn>
                  <a:cxn ang="0">
                    <a:pos x="369" y="319"/>
                  </a:cxn>
                  <a:cxn ang="0">
                    <a:pos x="369" y="397"/>
                  </a:cxn>
                  <a:cxn ang="0">
                    <a:pos x="477" y="397"/>
                  </a:cxn>
                </a:cxnLst>
                <a:rect l="0" t="0" r="r" b="b"/>
                <a:pathLst>
                  <a:path w="847" h="1105">
                    <a:moveTo>
                      <a:pt x="847" y="571"/>
                    </a:moveTo>
                    <a:cubicBezTo>
                      <a:pt x="688" y="571"/>
                      <a:pt x="528" y="571"/>
                      <a:pt x="369" y="571"/>
                    </a:cubicBezTo>
                    <a:cubicBezTo>
                      <a:pt x="369" y="648"/>
                      <a:pt x="369" y="725"/>
                      <a:pt x="369" y="801"/>
                    </a:cubicBezTo>
                    <a:cubicBezTo>
                      <a:pt x="369" y="850"/>
                      <a:pt x="373" y="881"/>
                      <a:pt x="381" y="895"/>
                    </a:cubicBezTo>
                    <a:cubicBezTo>
                      <a:pt x="389" y="909"/>
                      <a:pt x="404" y="916"/>
                      <a:pt x="427" y="916"/>
                    </a:cubicBezTo>
                    <a:cubicBezTo>
                      <a:pt x="455" y="916"/>
                      <a:pt x="473" y="906"/>
                      <a:pt x="483" y="888"/>
                    </a:cubicBezTo>
                    <a:cubicBezTo>
                      <a:pt x="492" y="869"/>
                      <a:pt x="497" y="834"/>
                      <a:pt x="497" y="781"/>
                    </a:cubicBezTo>
                    <a:cubicBezTo>
                      <a:pt x="497" y="734"/>
                      <a:pt x="497" y="687"/>
                      <a:pt x="497" y="640"/>
                    </a:cubicBezTo>
                    <a:cubicBezTo>
                      <a:pt x="613" y="640"/>
                      <a:pt x="730" y="640"/>
                      <a:pt x="847" y="640"/>
                    </a:cubicBezTo>
                    <a:cubicBezTo>
                      <a:pt x="847" y="666"/>
                      <a:pt x="847" y="692"/>
                      <a:pt x="847" y="719"/>
                    </a:cubicBezTo>
                    <a:cubicBezTo>
                      <a:pt x="847" y="785"/>
                      <a:pt x="842" y="835"/>
                      <a:pt x="833" y="871"/>
                    </a:cubicBezTo>
                    <a:cubicBezTo>
                      <a:pt x="823" y="906"/>
                      <a:pt x="801" y="943"/>
                      <a:pt x="766" y="984"/>
                    </a:cubicBezTo>
                    <a:cubicBezTo>
                      <a:pt x="732" y="1024"/>
                      <a:pt x="688" y="1053"/>
                      <a:pt x="635" y="1074"/>
                    </a:cubicBezTo>
                    <a:cubicBezTo>
                      <a:pt x="581" y="1094"/>
                      <a:pt x="514" y="1105"/>
                      <a:pt x="434" y="1105"/>
                    </a:cubicBezTo>
                    <a:cubicBezTo>
                      <a:pt x="356" y="1105"/>
                      <a:pt x="287" y="1095"/>
                      <a:pt x="227" y="1075"/>
                    </a:cubicBezTo>
                    <a:cubicBezTo>
                      <a:pt x="168" y="1054"/>
                      <a:pt x="121" y="1028"/>
                      <a:pt x="89" y="993"/>
                    </a:cubicBezTo>
                    <a:cubicBezTo>
                      <a:pt x="55" y="958"/>
                      <a:pt x="32" y="920"/>
                      <a:pt x="19" y="879"/>
                    </a:cubicBezTo>
                    <a:cubicBezTo>
                      <a:pt x="7" y="838"/>
                      <a:pt x="0" y="778"/>
                      <a:pt x="0" y="698"/>
                    </a:cubicBezTo>
                    <a:cubicBezTo>
                      <a:pt x="0" y="594"/>
                      <a:pt x="0" y="491"/>
                      <a:pt x="0" y="387"/>
                    </a:cubicBezTo>
                    <a:cubicBezTo>
                      <a:pt x="0" y="294"/>
                      <a:pt x="15" y="220"/>
                      <a:pt x="43" y="166"/>
                    </a:cubicBezTo>
                    <a:cubicBezTo>
                      <a:pt x="71" y="112"/>
                      <a:pt x="119" y="71"/>
                      <a:pt x="184" y="42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2" y="0"/>
                      <a:pt x="598" y="16"/>
                      <a:pt x="665" y="51"/>
                    </a:cubicBezTo>
                    <a:cubicBezTo>
                      <a:pt x="731" y="86"/>
                      <a:pt x="780" y="131"/>
                      <a:pt x="806" y="188"/>
                    </a:cubicBezTo>
                    <a:cubicBezTo>
                      <a:pt x="833" y="246"/>
                      <a:pt x="847" y="326"/>
                      <a:pt x="847" y="430"/>
                    </a:cubicBezTo>
                    <a:cubicBezTo>
                      <a:pt x="847" y="477"/>
                      <a:pt x="847" y="524"/>
                      <a:pt x="847" y="571"/>
                    </a:cubicBezTo>
                    <a:close/>
                    <a:moveTo>
                      <a:pt x="477" y="397"/>
                    </a:moveTo>
                    <a:cubicBezTo>
                      <a:pt x="477" y="371"/>
                      <a:pt x="477" y="345"/>
                      <a:pt x="477" y="319"/>
                    </a:cubicBezTo>
                    <a:cubicBezTo>
                      <a:pt x="477" y="264"/>
                      <a:pt x="473" y="229"/>
                      <a:pt x="467" y="212"/>
                    </a:cubicBezTo>
                    <a:cubicBezTo>
                      <a:pt x="460" y="196"/>
                      <a:pt x="447" y="188"/>
                      <a:pt x="426" y="188"/>
                    </a:cubicBezTo>
                    <a:cubicBezTo>
                      <a:pt x="400" y="188"/>
                      <a:pt x="384" y="195"/>
                      <a:pt x="378" y="208"/>
                    </a:cubicBezTo>
                    <a:cubicBezTo>
                      <a:pt x="372" y="222"/>
                      <a:pt x="369" y="259"/>
                      <a:pt x="369" y="319"/>
                    </a:cubicBezTo>
                    <a:cubicBezTo>
                      <a:pt x="369" y="345"/>
                      <a:pt x="369" y="371"/>
                      <a:pt x="369" y="397"/>
                    </a:cubicBezTo>
                    <a:cubicBezTo>
                      <a:pt x="405" y="397"/>
                      <a:pt x="441" y="397"/>
                      <a:pt x="477" y="397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24" name="Freeform 360"/>
              <p:cNvSpPr>
                <a:spLocks/>
              </p:cNvSpPr>
              <p:nvPr/>
            </p:nvSpPr>
            <p:spPr bwMode="auto">
              <a:xfrm>
                <a:off x="3457" y="1450"/>
                <a:ext cx="190" cy="25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190" y="54"/>
                  </a:cxn>
                  <a:cxn ang="0">
                    <a:pos x="139" y="54"/>
                  </a:cxn>
                  <a:cxn ang="0">
                    <a:pos x="139" y="256"/>
                  </a:cxn>
                  <a:cxn ang="0">
                    <a:pos x="51" y="256"/>
                  </a:cxn>
                  <a:cxn ang="0">
                    <a:pos x="51" y="54"/>
                  </a:cxn>
                  <a:cxn ang="0">
                    <a:pos x="0" y="54"/>
                  </a:cxn>
                  <a:cxn ang="0">
                    <a:pos x="0" y="0"/>
                  </a:cxn>
                  <a:cxn ang="0">
                    <a:pos x="190" y="0"/>
                  </a:cxn>
                </a:cxnLst>
                <a:rect l="0" t="0" r="r" b="b"/>
                <a:pathLst>
                  <a:path w="190" h="256">
                    <a:moveTo>
                      <a:pt x="190" y="0"/>
                    </a:moveTo>
                    <a:cubicBezTo>
                      <a:pt x="190" y="18"/>
                      <a:pt x="190" y="36"/>
                      <a:pt x="190" y="54"/>
                    </a:cubicBezTo>
                    <a:cubicBezTo>
                      <a:pt x="173" y="54"/>
                      <a:pt x="156" y="54"/>
                      <a:pt x="139" y="54"/>
                    </a:cubicBezTo>
                    <a:cubicBezTo>
                      <a:pt x="139" y="121"/>
                      <a:pt x="139" y="188"/>
                      <a:pt x="139" y="256"/>
                    </a:cubicBezTo>
                    <a:cubicBezTo>
                      <a:pt x="109" y="256"/>
                      <a:pt x="80" y="256"/>
                      <a:pt x="51" y="256"/>
                    </a:cubicBezTo>
                    <a:cubicBezTo>
                      <a:pt x="51" y="188"/>
                      <a:pt x="51" y="121"/>
                      <a:pt x="51" y="54"/>
                    </a:cubicBezTo>
                    <a:cubicBezTo>
                      <a:pt x="34" y="54"/>
                      <a:pt x="17" y="54"/>
                      <a:pt x="0" y="54"/>
                    </a:cubicBezTo>
                    <a:cubicBezTo>
                      <a:pt x="0" y="36"/>
                      <a:pt x="0" y="18"/>
                      <a:pt x="0" y="0"/>
                    </a:cubicBezTo>
                    <a:cubicBezTo>
                      <a:pt x="63" y="0"/>
                      <a:pt x="126" y="0"/>
                      <a:pt x="190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25" name="Freeform 361"/>
              <p:cNvSpPr>
                <a:spLocks noEditPoints="1"/>
              </p:cNvSpPr>
              <p:nvPr/>
            </p:nvSpPr>
            <p:spPr bwMode="auto">
              <a:xfrm>
                <a:off x="3664" y="1503"/>
                <a:ext cx="67" cy="203"/>
              </a:xfrm>
              <a:custGeom>
                <a:avLst/>
                <a:gdLst/>
                <a:ahLst/>
                <a:cxnLst>
                  <a:cxn ang="0">
                    <a:pos x="278" y="0"/>
                  </a:cxn>
                  <a:cxn ang="0">
                    <a:pos x="278" y="265"/>
                  </a:cxn>
                  <a:cxn ang="0">
                    <a:pos x="0" y="265"/>
                  </a:cxn>
                  <a:cxn ang="0">
                    <a:pos x="0" y="0"/>
                  </a:cxn>
                  <a:cxn ang="0">
                    <a:pos x="278" y="0"/>
                  </a:cxn>
                  <a:cxn ang="0">
                    <a:pos x="278" y="582"/>
                  </a:cxn>
                  <a:cxn ang="0">
                    <a:pos x="278" y="847"/>
                  </a:cxn>
                  <a:cxn ang="0">
                    <a:pos x="0" y="847"/>
                  </a:cxn>
                  <a:cxn ang="0">
                    <a:pos x="0" y="582"/>
                  </a:cxn>
                  <a:cxn ang="0">
                    <a:pos x="278" y="582"/>
                  </a:cxn>
                </a:cxnLst>
                <a:rect l="0" t="0" r="r" b="b"/>
                <a:pathLst>
                  <a:path w="278" h="847">
                    <a:moveTo>
                      <a:pt x="278" y="0"/>
                    </a:moveTo>
                    <a:cubicBezTo>
                      <a:pt x="278" y="88"/>
                      <a:pt x="278" y="177"/>
                      <a:pt x="278" y="265"/>
                    </a:cubicBezTo>
                    <a:cubicBezTo>
                      <a:pt x="186" y="265"/>
                      <a:pt x="93" y="265"/>
                      <a:pt x="0" y="265"/>
                    </a:cubicBezTo>
                    <a:cubicBezTo>
                      <a:pt x="0" y="177"/>
                      <a:pt x="0" y="88"/>
                      <a:pt x="0" y="0"/>
                    </a:cubicBezTo>
                    <a:cubicBezTo>
                      <a:pt x="93" y="0"/>
                      <a:pt x="186" y="0"/>
                      <a:pt x="278" y="0"/>
                    </a:cubicBezTo>
                    <a:close/>
                    <a:moveTo>
                      <a:pt x="278" y="582"/>
                    </a:moveTo>
                    <a:cubicBezTo>
                      <a:pt x="278" y="670"/>
                      <a:pt x="278" y="759"/>
                      <a:pt x="278" y="847"/>
                    </a:cubicBezTo>
                    <a:cubicBezTo>
                      <a:pt x="186" y="847"/>
                      <a:pt x="93" y="847"/>
                      <a:pt x="0" y="847"/>
                    </a:cubicBezTo>
                    <a:cubicBezTo>
                      <a:pt x="0" y="759"/>
                      <a:pt x="0" y="670"/>
                      <a:pt x="0" y="582"/>
                    </a:cubicBezTo>
                    <a:cubicBezTo>
                      <a:pt x="93" y="582"/>
                      <a:pt x="186" y="582"/>
                      <a:pt x="278" y="582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26" name="Freeform 362"/>
              <p:cNvSpPr>
                <a:spLocks/>
              </p:cNvSpPr>
              <p:nvPr/>
            </p:nvSpPr>
            <p:spPr bwMode="auto">
              <a:xfrm>
                <a:off x="1347" y="1876"/>
                <a:ext cx="150" cy="312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50" y="312"/>
                  </a:cxn>
                  <a:cxn ang="0">
                    <a:pos x="61" y="312"/>
                  </a:cxn>
                  <a:cxn ang="0">
                    <a:pos x="61" y="144"/>
                  </a:cxn>
                  <a:cxn ang="0">
                    <a:pos x="59" y="101"/>
                  </a:cxn>
                  <a:cxn ang="0">
                    <a:pos x="49" y="90"/>
                  </a:cxn>
                  <a:cxn ang="0">
                    <a:pos x="9" y="86"/>
                  </a:cxn>
                  <a:cxn ang="0">
                    <a:pos x="0" y="86"/>
                  </a:cxn>
                  <a:cxn ang="0">
                    <a:pos x="0" y="50"/>
                  </a:cxn>
                  <a:cxn ang="0">
                    <a:pos x="98" y="0"/>
                  </a:cxn>
                  <a:cxn ang="0">
                    <a:pos x="150" y="0"/>
                  </a:cxn>
                </a:cxnLst>
                <a:rect l="0" t="0" r="r" b="b"/>
                <a:pathLst>
                  <a:path w="150" h="312">
                    <a:moveTo>
                      <a:pt x="150" y="0"/>
                    </a:moveTo>
                    <a:cubicBezTo>
                      <a:pt x="150" y="103"/>
                      <a:pt x="150" y="208"/>
                      <a:pt x="150" y="312"/>
                    </a:cubicBezTo>
                    <a:cubicBezTo>
                      <a:pt x="120" y="312"/>
                      <a:pt x="91" y="312"/>
                      <a:pt x="61" y="312"/>
                    </a:cubicBezTo>
                    <a:cubicBezTo>
                      <a:pt x="61" y="256"/>
                      <a:pt x="61" y="200"/>
                      <a:pt x="61" y="144"/>
                    </a:cubicBezTo>
                    <a:cubicBezTo>
                      <a:pt x="61" y="120"/>
                      <a:pt x="61" y="106"/>
                      <a:pt x="59" y="101"/>
                    </a:cubicBezTo>
                    <a:cubicBezTo>
                      <a:pt x="58" y="96"/>
                      <a:pt x="55" y="92"/>
                      <a:pt x="49" y="90"/>
                    </a:cubicBezTo>
                    <a:cubicBezTo>
                      <a:pt x="43" y="87"/>
                      <a:pt x="29" y="86"/>
                      <a:pt x="9" y="86"/>
                    </a:cubicBezTo>
                    <a:cubicBezTo>
                      <a:pt x="6" y="86"/>
                      <a:pt x="3" y="86"/>
                      <a:pt x="0" y="86"/>
                    </a:cubicBezTo>
                    <a:cubicBezTo>
                      <a:pt x="0" y="74"/>
                      <a:pt x="0" y="62"/>
                      <a:pt x="0" y="50"/>
                    </a:cubicBezTo>
                    <a:cubicBezTo>
                      <a:pt x="43" y="41"/>
                      <a:pt x="76" y="25"/>
                      <a:pt x="98" y="0"/>
                    </a:cubicBezTo>
                    <a:cubicBezTo>
                      <a:pt x="115" y="0"/>
                      <a:pt x="132" y="0"/>
                      <a:pt x="150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27" name="Freeform 363"/>
              <p:cNvSpPr>
                <a:spLocks/>
              </p:cNvSpPr>
              <p:nvPr/>
            </p:nvSpPr>
            <p:spPr bwMode="auto">
              <a:xfrm>
                <a:off x="1530" y="1876"/>
                <a:ext cx="212" cy="318"/>
              </a:xfrm>
              <a:custGeom>
                <a:avLst/>
                <a:gdLst/>
                <a:ahLst/>
                <a:cxnLst>
                  <a:cxn ang="0">
                    <a:pos x="195" y="0"/>
                  </a:cxn>
                  <a:cxn ang="0">
                    <a:pos x="195" y="49"/>
                  </a:cxn>
                  <a:cxn ang="0">
                    <a:pos x="85" y="49"/>
                  </a:cxn>
                  <a:cxn ang="0">
                    <a:pos x="85" y="103"/>
                  </a:cxn>
                  <a:cxn ang="0">
                    <a:pos x="138" y="81"/>
                  </a:cxn>
                  <a:cxn ang="0">
                    <a:pos x="193" y="99"/>
                  </a:cxn>
                  <a:cxn ang="0">
                    <a:pos x="212" y="169"/>
                  </a:cxn>
                  <a:cxn ang="0">
                    <a:pos x="212" y="213"/>
                  </a:cxn>
                  <a:cxn ang="0">
                    <a:pos x="208" y="262"/>
                  </a:cxn>
                  <a:cxn ang="0">
                    <a:pos x="193" y="290"/>
                  </a:cxn>
                  <a:cxn ang="0">
                    <a:pos x="160" y="311"/>
                  </a:cxn>
                  <a:cxn ang="0">
                    <a:pos x="108" y="318"/>
                  </a:cxn>
                  <a:cxn ang="0">
                    <a:pos x="48" y="307"/>
                  </a:cxn>
                  <a:cxn ang="0">
                    <a:pos x="11" y="276"/>
                  </a:cxn>
                  <a:cxn ang="0">
                    <a:pos x="0" y="211"/>
                  </a:cxn>
                  <a:cxn ang="0">
                    <a:pos x="0" y="194"/>
                  </a:cxn>
                  <a:cxn ang="0">
                    <a:pos x="88" y="194"/>
                  </a:cxn>
                  <a:cxn ang="0">
                    <a:pos x="88" y="214"/>
                  </a:cxn>
                  <a:cxn ang="0">
                    <a:pos x="91" y="257"/>
                  </a:cxn>
                  <a:cxn ang="0">
                    <a:pos x="107" y="270"/>
                  </a:cxn>
                  <a:cxn ang="0">
                    <a:pos x="118" y="266"/>
                  </a:cxn>
                  <a:cxn ang="0">
                    <a:pos x="123" y="258"/>
                  </a:cxn>
                  <a:cxn ang="0">
                    <a:pos x="123" y="221"/>
                  </a:cxn>
                  <a:cxn ang="0">
                    <a:pos x="123" y="159"/>
                  </a:cxn>
                  <a:cxn ang="0">
                    <a:pos x="119" y="135"/>
                  </a:cxn>
                  <a:cxn ang="0">
                    <a:pos x="105" y="129"/>
                  </a:cxn>
                  <a:cxn ang="0">
                    <a:pos x="95" y="132"/>
                  </a:cxn>
                  <a:cxn ang="0">
                    <a:pos x="90" y="139"/>
                  </a:cxn>
                  <a:cxn ang="0">
                    <a:pos x="88" y="157"/>
                  </a:cxn>
                  <a:cxn ang="0">
                    <a:pos x="1" y="157"/>
                  </a:cxn>
                  <a:cxn ang="0">
                    <a:pos x="4" y="0"/>
                  </a:cxn>
                  <a:cxn ang="0">
                    <a:pos x="195" y="0"/>
                  </a:cxn>
                </a:cxnLst>
                <a:rect l="0" t="0" r="r" b="b"/>
                <a:pathLst>
                  <a:path w="212" h="318">
                    <a:moveTo>
                      <a:pt x="195" y="0"/>
                    </a:moveTo>
                    <a:cubicBezTo>
                      <a:pt x="195" y="16"/>
                      <a:pt x="195" y="33"/>
                      <a:pt x="195" y="49"/>
                    </a:cubicBezTo>
                    <a:cubicBezTo>
                      <a:pt x="158" y="49"/>
                      <a:pt x="121" y="49"/>
                      <a:pt x="85" y="49"/>
                    </a:cubicBezTo>
                    <a:cubicBezTo>
                      <a:pt x="85" y="67"/>
                      <a:pt x="85" y="85"/>
                      <a:pt x="85" y="103"/>
                    </a:cubicBezTo>
                    <a:cubicBezTo>
                      <a:pt x="98" y="88"/>
                      <a:pt x="116" y="81"/>
                      <a:pt x="138" y="81"/>
                    </a:cubicBezTo>
                    <a:cubicBezTo>
                      <a:pt x="162" y="81"/>
                      <a:pt x="181" y="87"/>
                      <a:pt x="193" y="99"/>
                    </a:cubicBezTo>
                    <a:cubicBezTo>
                      <a:pt x="206" y="111"/>
                      <a:pt x="212" y="134"/>
                      <a:pt x="212" y="169"/>
                    </a:cubicBezTo>
                    <a:cubicBezTo>
                      <a:pt x="212" y="183"/>
                      <a:pt x="212" y="198"/>
                      <a:pt x="212" y="213"/>
                    </a:cubicBezTo>
                    <a:cubicBezTo>
                      <a:pt x="212" y="235"/>
                      <a:pt x="211" y="251"/>
                      <a:pt x="208" y="262"/>
                    </a:cubicBezTo>
                    <a:cubicBezTo>
                      <a:pt x="206" y="272"/>
                      <a:pt x="201" y="282"/>
                      <a:pt x="193" y="290"/>
                    </a:cubicBezTo>
                    <a:cubicBezTo>
                      <a:pt x="185" y="299"/>
                      <a:pt x="174" y="306"/>
                      <a:pt x="160" y="311"/>
                    </a:cubicBezTo>
                    <a:cubicBezTo>
                      <a:pt x="146" y="315"/>
                      <a:pt x="129" y="318"/>
                      <a:pt x="108" y="318"/>
                    </a:cubicBezTo>
                    <a:cubicBezTo>
                      <a:pt x="85" y="318"/>
                      <a:pt x="65" y="314"/>
                      <a:pt x="48" y="307"/>
                    </a:cubicBezTo>
                    <a:cubicBezTo>
                      <a:pt x="31" y="300"/>
                      <a:pt x="18" y="290"/>
                      <a:pt x="11" y="276"/>
                    </a:cubicBezTo>
                    <a:cubicBezTo>
                      <a:pt x="4" y="262"/>
                      <a:pt x="0" y="241"/>
                      <a:pt x="0" y="211"/>
                    </a:cubicBezTo>
                    <a:cubicBezTo>
                      <a:pt x="0" y="206"/>
                      <a:pt x="0" y="200"/>
                      <a:pt x="0" y="194"/>
                    </a:cubicBezTo>
                    <a:cubicBezTo>
                      <a:pt x="29" y="194"/>
                      <a:pt x="59" y="194"/>
                      <a:pt x="88" y="194"/>
                    </a:cubicBezTo>
                    <a:cubicBezTo>
                      <a:pt x="88" y="201"/>
                      <a:pt x="88" y="207"/>
                      <a:pt x="88" y="214"/>
                    </a:cubicBezTo>
                    <a:cubicBezTo>
                      <a:pt x="88" y="234"/>
                      <a:pt x="89" y="248"/>
                      <a:pt x="91" y="257"/>
                    </a:cubicBezTo>
                    <a:cubicBezTo>
                      <a:pt x="92" y="265"/>
                      <a:pt x="98" y="270"/>
                      <a:pt x="107" y="270"/>
                    </a:cubicBezTo>
                    <a:cubicBezTo>
                      <a:pt x="112" y="270"/>
                      <a:pt x="115" y="269"/>
                      <a:pt x="118" y="266"/>
                    </a:cubicBezTo>
                    <a:cubicBezTo>
                      <a:pt x="121" y="264"/>
                      <a:pt x="123" y="261"/>
                      <a:pt x="123" y="258"/>
                    </a:cubicBezTo>
                    <a:cubicBezTo>
                      <a:pt x="123" y="255"/>
                      <a:pt x="123" y="243"/>
                      <a:pt x="123" y="221"/>
                    </a:cubicBezTo>
                    <a:cubicBezTo>
                      <a:pt x="123" y="201"/>
                      <a:pt x="123" y="180"/>
                      <a:pt x="123" y="159"/>
                    </a:cubicBezTo>
                    <a:cubicBezTo>
                      <a:pt x="123" y="148"/>
                      <a:pt x="122" y="140"/>
                      <a:pt x="119" y="135"/>
                    </a:cubicBezTo>
                    <a:cubicBezTo>
                      <a:pt x="116" y="131"/>
                      <a:pt x="112" y="129"/>
                      <a:pt x="105" y="129"/>
                    </a:cubicBezTo>
                    <a:cubicBezTo>
                      <a:pt x="101" y="129"/>
                      <a:pt x="98" y="130"/>
                      <a:pt x="95" y="132"/>
                    </a:cubicBezTo>
                    <a:cubicBezTo>
                      <a:pt x="92" y="134"/>
                      <a:pt x="90" y="137"/>
                      <a:pt x="90" y="139"/>
                    </a:cubicBezTo>
                    <a:cubicBezTo>
                      <a:pt x="89" y="142"/>
                      <a:pt x="88" y="148"/>
                      <a:pt x="88" y="157"/>
                    </a:cubicBezTo>
                    <a:cubicBezTo>
                      <a:pt x="59" y="157"/>
                      <a:pt x="30" y="157"/>
                      <a:pt x="1" y="157"/>
                    </a:cubicBezTo>
                    <a:cubicBezTo>
                      <a:pt x="2" y="104"/>
                      <a:pt x="3" y="52"/>
                      <a:pt x="4" y="0"/>
                    </a:cubicBezTo>
                    <a:cubicBezTo>
                      <a:pt x="68" y="0"/>
                      <a:pt x="131" y="0"/>
                      <a:pt x="195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28" name="Freeform 364"/>
              <p:cNvSpPr>
                <a:spLocks noEditPoints="1"/>
              </p:cNvSpPr>
              <p:nvPr/>
            </p:nvSpPr>
            <p:spPr bwMode="auto">
              <a:xfrm>
                <a:off x="1772" y="1869"/>
                <a:ext cx="213" cy="325"/>
              </a:xfrm>
              <a:custGeom>
                <a:avLst/>
                <a:gdLst/>
                <a:ahLst/>
                <a:cxnLst>
                  <a:cxn ang="0">
                    <a:pos x="886" y="371"/>
                  </a:cxn>
                  <a:cxn ang="0">
                    <a:pos x="517" y="371"/>
                  </a:cxn>
                  <a:cxn ang="0">
                    <a:pos x="515" y="256"/>
                  </a:cxn>
                  <a:cxn ang="0">
                    <a:pos x="493" y="217"/>
                  </a:cxn>
                  <a:cxn ang="0">
                    <a:pos x="439" y="201"/>
                  </a:cxn>
                  <a:cxn ang="0">
                    <a:pos x="393" y="216"/>
                  </a:cxn>
                  <a:cxn ang="0">
                    <a:pos x="372" y="255"/>
                  </a:cxn>
                  <a:cxn ang="0">
                    <a:pos x="369" y="353"/>
                  </a:cxn>
                  <a:cxn ang="0">
                    <a:pos x="369" y="560"/>
                  </a:cxn>
                  <a:cxn ang="0">
                    <a:pos x="452" y="481"/>
                  </a:cxn>
                  <a:cxn ang="0">
                    <a:pos x="587" y="456"/>
                  </a:cxn>
                  <a:cxn ang="0">
                    <a:pos x="766" y="504"/>
                  </a:cxn>
                  <a:cxn ang="0">
                    <a:pos x="865" y="619"/>
                  </a:cxn>
                  <a:cxn ang="0">
                    <a:pos x="886" y="802"/>
                  </a:cxn>
                  <a:cxn ang="0">
                    <a:pos x="886" y="906"/>
                  </a:cxn>
                  <a:cxn ang="0">
                    <a:pos x="874" y="1109"/>
                  </a:cxn>
                  <a:cxn ang="0">
                    <a:pos x="811" y="1232"/>
                  </a:cxn>
                  <a:cxn ang="0">
                    <a:pos x="670" y="1320"/>
                  </a:cxn>
                  <a:cxn ang="0">
                    <a:pos x="460" y="1352"/>
                  </a:cxn>
                  <a:cxn ang="0">
                    <a:pos x="216" y="1315"/>
                  </a:cxn>
                  <a:cxn ang="0">
                    <a:pos x="69" y="1211"/>
                  </a:cxn>
                  <a:cxn ang="0">
                    <a:pos x="9" y="1069"/>
                  </a:cxn>
                  <a:cxn ang="0">
                    <a:pos x="0" y="779"/>
                  </a:cxn>
                  <a:cxn ang="0">
                    <a:pos x="0" y="599"/>
                  </a:cxn>
                  <a:cxn ang="0">
                    <a:pos x="8" y="288"/>
                  </a:cxn>
                  <a:cxn ang="0">
                    <a:pos x="71" y="140"/>
                  </a:cxn>
                  <a:cxn ang="0">
                    <a:pos x="224" y="34"/>
                  </a:cxn>
                  <a:cxn ang="0">
                    <a:pos x="446" y="0"/>
                  </a:cxn>
                  <a:cxn ang="0">
                    <a:pos x="701" y="44"/>
                  </a:cxn>
                  <a:cxn ang="0">
                    <a:pos x="843" y="169"/>
                  </a:cxn>
                  <a:cxn ang="0">
                    <a:pos x="886" y="371"/>
                  </a:cxn>
                  <a:cxn ang="0">
                    <a:pos x="517" y="777"/>
                  </a:cxn>
                  <a:cxn ang="0">
                    <a:pos x="500" y="682"/>
                  </a:cxn>
                  <a:cxn ang="0">
                    <a:pos x="443" y="656"/>
                  </a:cxn>
                  <a:cxn ang="0">
                    <a:pos x="387" y="680"/>
                  </a:cxn>
                  <a:cxn ang="0">
                    <a:pos x="369" y="777"/>
                  </a:cxn>
                  <a:cxn ang="0">
                    <a:pos x="369" y="1012"/>
                  </a:cxn>
                  <a:cxn ang="0">
                    <a:pos x="386" y="1125"/>
                  </a:cxn>
                  <a:cxn ang="0">
                    <a:pos x="442" y="1151"/>
                  </a:cxn>
                  <a:cxn ang="0">
                    <a:pos x="492" y="1131"/>
                  </a:cxn>
                  <a:cxn ang="0">
                    <a:pos x="517" y="1020"/>
                  </a:cxn>
                  <a:cxn ang="0">
                    <a:pos x="517" y="777"/>
                  </a:cxn>
                </a:cxnLst>
                <a:rect l="0" t="0" r="r" b="b"/>
                <a:pathLst>
                  <a:path w="886" h="1352">
                    <a:moveTo>
                      <a:pt x="886" y="371"/>
                    </a:moveTo>
                    <a:cubicBezTo>
                      <a:pt x="763" y="371"/>
                      <a:pt x="640" y="371"/>
                      <a:pt x="517" y="371"/>
                    </a:cubicBezTo>
                    <a:cubicBezTo>
                      <a:pt x="517" y="311"/>
                      <a:pt x="516" y="272"/>
                      <a:pt x="515" y="256"/>
                    </a:cubicBezTo>
                    <a:cubicBezTo>
                      <a:pt x="513" y="241"/>
                      <a:pt x="506" y="227"/>
                      <a:pt x="493" y="217"/>
                    </a:cubicBezTo>
                    <a:cubicBezTo>
                      <a:pt x="480" y="206"/>
                      <a:pt x="462" y="201"/>
                      <a:pt x="439" y="201"/>
                    </a:cubicBezTo>
                    <a:cubicBezTo>
                      <a:pt x="420" y="201"/>
                      <a:pt x="405" y="206"/>
                      <a:pt x="393" y="216"/>
                    </a:cubicBezTo>
                    <a:cubicBezTo>
                      <a:pt x="381" y="227"/>
                      <a:pt x="374" y="239"/>
                      <a:pt x="372" y="255"/>
                    </a:cubicBezTo>
                    <a:cubicBezTo>
                      <a:pt x="370" y="271"/>
                      <a:pt x="369" y="304"/>
                      <a:pt x="369" y="353"/>
                    </a:cubicBezTo>
                    <a:cubicBezTo>
                      <a:pt x="369" y="422"/>
                      <a:pt x="369" y="491"/>
                      <a:pt x="369" y="560"/>
                    </a:cubicBezTo>
                    <a:cubicBezTo>
                      <a:pt x="388" y="525"/>
                      <a:pt x="416" y="499"/>
                      <a:pt x="452" y="481"/>
                    </a:cubicBezTo>
                    <a:cubicBezTo>
                      <a:pt x="489" y="464"/>
                      <a:pt x="533" y="456"/>
                      <a:pt x="587" y="456"/>
                    </a:cubicBezTo>
                    <a:cubicBezTo>
                      <a:pt x="655" y="456"/>
                      <a:pt x="715" y="471"/>
                      <a:pt x="766" y="504"/>
                    </a:cubicBezTo>
                    <a:cubicBezTo>
                      <a:pt x="818" y="536"/>
                      <a:pt x="852" y="574"/>
                      <a:pt x="865" y="619"/>
                    </a:cubicBezTo>
                    <a:cubicBezTo>
                      <a:pt x="879" y="664"/>
                      <a:pt x="886" y="726"/>
                      <a:pt x="886" y="802"/>
                    </a:cubicBezTo>
                    <a:cubicBezTo>
                      <a:pt x="886" y="836"/>
                      <a:pt x="886" y="871"/>
                      <a:pt x="886" y="906"/>
                    </a:cubicBezTo>
                    <a:cubicBezTo>
                      <a:pt x="886" y="996"/>
                      <a:pt x="882" y="1065"/>
                      <a:pt x="874" y="1109"/>
                    </a:cubicBezTo>
                    <a:cubicBezTo>
                      <a:pt x="866" y="1153"/>
                      <a:pt x="845" y="1194"/>
                      <a:pt x="811" y="1232"/>
                    </a:cubicBezTo>
                    <a:cubicBezTo>
                      <a:pt x="777" y="1270"/>
                      <a:pt x="729" y="1299"/>
                      <a:pt x="670" y="1320"/>
                    </a:cubicBezTo>
                    <a:cubicBezTo>
                      <a:pt x="609" y="1341"/>
                      <a:pt x="539" y="1352"/>
                      <a:pt x="460" y="1352"/>
                    </a:cubicBezTo>
                    <a:cubicBezTo>
                      <a:pt x="360" y="1352"/>
                      <a:pt x="279" y="1340"/>
                      <a:pt x="216" y="1315"/>
                    </a:cubicBezTo>
                    <a:cubicBezTo>
                      <a:pt x="153" y="1291"/>
                      <a:pt x="103" y="1257"/>
                      <a:pt x="69" y="1211"/>
                    </a:cubicBezTo>
                    <a:cubicBezTo>
                      <a:pt x="35" y="1166"/>
                      <a:pt x="14" y="1119"/>
                      <a:pt x="9" y="1069"/>
                    </a:cubicBezTo>
                    <a:cubicBezTo>
                      <a:pt x="3" y="1019"/>
                      <a:pt x="0" y="922"/>
                      <a:pt x="0" y="779"/>
                    </a:cubicBezTo>
                    <a:cubicBezTo>
                      <a:pt x="0" y="718"/>
                      <a:pt x="0" y="659"/>
                      <a:pt x="0" y="599"/>
                    </a:cubicBezTo>
                    <a:cubicBezTo>
                      <a:pt x="0" y="443"/>
                      <a:pt x="3" y="340"/>
                      <a:pt x="8" y="288"/>
                    </a:cubicBezTo>
                    <a:cubicBezTo>
                      <a:pt x="13" y="235"/>
                      <a:pt x="34" y="187"/>
                      <a:pt x="71" y="140"/>
                    </a:cubicBezTo>
                    <a:cubicBezTo>
                      <a:pt x="108" y="93"/>
                      <a:pt x="159" y="58"/>
                      <a:pt x="224" y="34"/>
                    </a:cubicBezTo>
                    <a:cubicBezTo>
                      <a:pt x="288" y="11"/>
                      <a:pt x="362" y="0"/>
                      <a:pt x="446" y="0"/>
                    </a:cubicBezTo>
                    <a:cubicBezTo>
                      <a:pt x="549" y="0"/>
                      <a:pt x="634" y="14"/>
                      <a:pt x="701" y="44"/>
                    </a:cubicBezTo>
                    <a:cubicBezTo>
                      <a:pt x="767" y="74"/>
                      <a:pt x="815" y="115"/>
                      <a:pt x="843" y="169"/>
                    </a:cubicBezTo>
                    <a:cubicBezTo>
                      <a:pt x="871" y="223"/>
                      <a:pt x="886" y="290"/>
                      <a:pt x="886" y="371"/>
                    </a:cubicBezTo>
                    <a:close/>
                    <a:moveTo>
                      <a:pt x="517" y="777"/>
                    </a:moveTo>
                    <a:cubicBezTo>
                      <a:pt x="517" y="731"/>
                      <a:pt x="511" y="699"/>
                      <a:pt x="500" y="682"/>
                    </a:cubicBezTo>
                    <a:cubicBezTo>
                      <a:pt x="488" y="665"/>
                      <a:pt x="470" y="656"/>
                      <a:pt x="443" y="656"/>
                    </a:cubicBezTo>
                    <a:cubicBezTo>
                      <a:pt x="417" y="656"/>
                      <a:pt x="399" y="664"/>
                      <a:pt x="387" y="680"/>
                    </a:cubicBezTo>
                    <a:cubicBezTo>
                      <a:pt x="376" y="698"/>
                      <a:pt x="369" y="730"/>
                      <a:pt x="369" y="777"/>
                    </a:cubicBezTo>
                    <a:cubicBezTo>
                      <a:pt x="369" y="855"/>
                      <a:pt x="369" y="934"/>
                      <a:pt x="369" y="1012"/>
                    </a:cubicBezTo>
                    <a:cubicBezTo>
                      <a:pt x="369" y="1070"/>
                      <a:pt x="375" y="1107"/>
                      <a:pt x="386" y="1125"/>
                    </a:cubicBezTo>
                    <a:cubicBezTo>
                      <a:pt x="397" y="1143"/>
                      <a:pt x="416" y="1151"/>
                      <a:pt x="442" y="1151"/>
                    </a:cubicBezTo>
                    <a:cubicBezTo>
                      <a:pt x="458" y="1151"/>
                      <a:pt x="474" y="1144"/>
                      <a:pt x="492" y="1131"/>
                    </a:cubicBezTo>
                    <a:cubicBezTo>
                      <a:pt x="509" y="1117"/>
                      <a:pt x="517" y="1081"/>
                      <a:pt x="517" y="1020"/>
                    </a:cubicBezTo>
                    <a:cubicBezTo>
                      <a:pt x="517" y="939"/>
                      <a:pt x="517" y="858"/>
                      <a:pt x="517" y="777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29" name="Freeform 365"/>
              <p:cNvSpPr>
                <a:spLocks/>
              </p:cNvSpPr>
              <p:nvPr/>
            </p:nvSpPr>
            <p:spPr bwMode="auto">
              <a:xfrm>
                <a:off x="2076" y="1932"/>
                <a:ext cx="203" cy="292"/>
              </a:xfrm>
              <a:custGeom>
                <a:avLst/>
                <a:gdLst/>
                <a:ahLst/>
                <a:cxnLst>
                  <a:cxn ang="0">
                    <a:pos x="203" y="0"/>
                  </a:cxn>
                  <a:cxn ang="0">
                    <a:pos x="178" y="185"/>
                  </a:cxn>
                  <a:cxn ang="0">
                    <a:pos x="168" y="245"/>
                  </a:cxn>
                  <a:cxn ang="0">
                    <a:pos x="155" y="271"/>
                  </a:cxn>
                  <a:cxn ang="0">
                    <a:pos x="129" y="287"/>
                  </a:cxn>
                  <a:cxn ang="0">
                    <a:pos x="75" y="292"/>
                  </a:cxn>
                  <a:cxn ang="0">
                    <a:pos x="21" y="292"/>
                  </a:cxn>
                  <a:cxn ang="0">
                    <a:pos x="21" y="251"/>
                  </a:cxn>
                  <a:cxn ang="0">
                    <a:pos x="48" y="249"/>
                  </a:cxn>
                  <a:cxn ang="0">
                    <a:pos x="54" y="241"/>
                  </a:cxn>
                  <a:cxn ang="0">
                    <a:pos x="48" y="214"/>
                  </a:cxn>
                  <a:cxn ang="0">
                    <a:pos x="0" y="0"/>
                  </a:cxn>
                  <a:cxn ang="0">
                    <a:pos x="80" y="0"/>
                  </a:cxn>
                  <a:cxn ang="0">
                    <a:pos x="109" y="173"/>
                  </a:cxn>
                  <a:cxn ang="0">
                    <a:pos x="124" y="0"/>
                  </a:cxn>
                  <a:cxn ang="0">
                    <a:pos x="203" y="0"/>
                  </a:cxn>
                </a:cxnLst>
                <a:rect l="0" t="0" r="r" b="b"/>
                <a:pathLst>
                  <a:path w="203" h="292">
                    <a:moveTo>
                      <a:pt x="203" y="0"/>
                    </a:moveTo>
                    <a:cubicBezTo>
                      <a:pt x="195" y="62"/>
                      <a:pt x="187" y="123"/>
                      <a:pt x="178" y="185"/>
                    </a:cubicBezTo>
                    <a:cubicBezTo>
                      <a:pt x="174" y="214"/>
                      <a:pt x="171" y="234"/>
                      <a:pt x="168" y="245"/>
                    </a:cubicBezTo>
                    <a:cubicBezTo>
                      <a:pt x="166" y="256"/>
                      <a:pt x="161" y="264"/>
                      <a:pt x="155" y="271"/>
                    </a:cubicBezTo>
                    <a:cubicBezTo>
                      <a:pt x="148" y="278"/>
                      <a:pt x="140" y="283"/>
                      <a:pt x="129" y="287"/>
                    </a:cubicBezTo>
                    <a:cubicBezTo>
                      <a:pt x="118" y="290"/>
                      <a:pt x="100" y="292"/>
                      <a:pt x="75" y="292"/>
                    </a:cubicBezTo>
                    <a:cubicBezTo>
                      <a:pt x="57" y="292"/>
                      <a:pt x="39" y="292"/>
                      <a:pt x="21" y="292"/>
                    </a:cubicBezTo>
                    <a:cubicBezTo>
                      <a:pt x="21" y="278"/>
                      <a:pt x="21" y="264"/>
                      <a:pt x="21" y="251"/>
                    </a:cubicBezTo>
                    <a:cubicBezTo>
                      <a:pt x="35" y="251"/>
                      <a:pt x="44" y="250"/>
                      <a:pt x="48" y="249"/>
                    </a:cubicBezTo>
                    <a:cubicBezTo>
                      <a:pt x="52" y="248"/>
                      <a:pt x="54" y="245"/>
                      <a:pt x="54" y="241"/>
                    </a:cubicBezTo>
                    <a:cubicBezTo>
                      <a:pt x="54" y="239"/>
                      <a:pt x="52" y="230"/>
                      <a:pt x="48" y="214"/>
                    </a:cubicBezTo>
                    <a:cubicBezTo>
                      <a:pt x="33" y="143"/>
                      <a:pt x="16" y="71"/>
                      <a:pt x="0" y="0"/>
                    </a:cubicBezTo>
                    <a:cubicBezTo>
                      <a:pt x="27" y="0"/>
                      <a:pt x="53" y="0"/>
                      <a:pt x="80" y="0"/>
                    </a:cubicBezTo>
                    <a:cubicBezTo>
                      <a:pt x="90" y="57"/>
                      <a:pt x="100" y="115"/>
                      <a:pt x="109" y="173"/>
                    </a:cubicBezTo>
                    <a:cubicBezTo>
                      <a:pt x="114" y="115"/>
                      <a:pt x="119" y="57"/>
                      <a:pt x="124" y="0"/>
                    </a:cubicBezTo>
                    <a:cubicBezTo>
                      <a:pt x="150" y="0"/>
                      <a:pt x="177" y="0"/>
                      <a:pt x="203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30" name="Freeform 366"/>
              <p:cNvSpPr>
                <a:spLocks noEditPoints="1"/>
              </p:cNvSpPr>
              <p:nvPr/>
            </p:nvSpPr>
            <p:spPr bwMode="auto">
              <a:xfrm>
                <a:off x="2286" y="1932"/>
                <a:ext cx="267" cy="305"/>
              </a:xfrm>
              <a:custGeom>
                <a:avLst/>
                <a:gdLst/>
                <a:ahLst/>
                <a:cxnLst>
                  <a:cxn ang="0">
                    <a:pos x="1114" y="1272"/>
                  </a:cxn>
                  <a:cxn ang="0">
                    <a:pos x="868" y="1272"/>
                  </a:cxn>
                  <a:cxn ang="0">
                    <a:pos x="868" y="1067"/>
                  </a:cxn>
                  <a:cxn ang="0">
                    <a:pos x="247" y="1067"/>
                  </a:cxn>
                  <a:cxn ang="0">
                    <a:pos x="247" y="1272"/>
                  </a:cxn>
                  <a:cxn ang="0">
                    <a:pos x="0" y="1272"/>
                  </a:cxn>
                  <a:cxn ang="0">
                    <a:pos x="0" y="812"/>
                  </a:cxn>
                  <a:cxn ang="0">
                    <a:pos x="79" y="812"/>
                  </a:cxn>
                  <a:cxn ang="0">
                    <a:pos x="194" y="515"/>
                  </a:cxn>
                  <a:cxn ang="0">
                    <a:pos x="239" y="40"/>
                  </a:cxn>
                  <a:cxn ang="0">
                    <a:pos x="239" y="0"/>
                  </a:cxn>
                  <a:cxn ang="0">
                    <a:pos x="1036" y="0"/>
                  </a:cxn>
                  <a:cxn ang="0">
                    <a:pos x="1036" y="810"/>
                  </a:cxn>
                  <a:cxn ang="0">
                    <a:pos x="1114" y="810"/>
                  </a:cxn>
                  <a:cxn ang="0">
                    <a:pos x="1114" y="1272"/>
                  </a:cxn>
                  <a:cxn ang="0">
                    <a:pos x="669" y="810"/>
                  </a:cxn>
                  <a:cxn ang="0">
                    <a:pos x="669" y="241"/>
                  </a:cxn>
                  <a:cxn ang="0">
                    <a:pos x="574" y="241"/>
                  </a:cxn>
                  <a:cxn ang="0">
                    <a:pos x="574" y="252"/>
                  </a:cxn>
                  <a:cxn ang="0">
                    <a:pos x="464" y="810"/>
                  </a:cxn>
                  <a:cxn ang="0">
                    <a:pos x="669" y="810"/>
                  </a:cxn>
                </a:cxnLst>
                <a:rect l="0" t="0" r="r" b="b"/>
                <a:pathLst>
                  <a:path w="1114" h="1272">
                    <a:moveTo>
                      <a:pt x="1114" y="1272"/>
                    </a:moveTo>
                    <a:cubicBezTo>
                      <a:pt x="1032" y="1272"/>
                      <a:pt x="950" y="1272"/>
                      <a:pt x="868" y="1272"/>
                    </a:cubicBezTo>
                    <a:cubicBezTo>
                      <a:pt x="868" y="1204"/>
                      <a:pt x="868" y="1135"/>
                      <a:pt x="868" y="1067"/>
                    </a:cubicBezTo>
                    <a:cubicBezTo>
                      <a:pt x="661" y="1067"/>
                      <a:pt x="454" y="1067"/>
                      <a:pt x="247" y="1067"/>
                    </a:cubicBezTo>
                    <a:cubicBezTo>
                      <a:pt x="247" y="1135"/>
                      <a:pt x="247" y="1204"/>
                      <a:pt x="247" y="1272"/>
                    </a:cubicBezTo>
                    <a:cubicBezTo>
                      <a:pt x="164" y="1272"/>
                      <a:pt x="82" y="1272"/>
                      <a:pt x="0" y="1272"/>
                    </a:cubicBezTo>
                    <a:cubicBezTo>
                      <a:pt x="0" y="1119"/>
                      <a:pt x="0" y="965"/>
                      <a:pt x="0" y="812"/>
                    </a:cubicBezTo>
                    <a:cubicBezTo>
                      <a:pt x="26" y="812"/>
                      <a:pt x="53" y="812"/>
                      <a:pt x="79" y="812"/>
                    </a:cubicBezTo>
                    <a:cubicBezTo>
                      <a:pt x="124" y="748"/>
                      <a:pt x="165" y="649"/>
                      <a:pt x="194" y="515"/>
                    </a:cubicBezTo>
                    <a:cubicBezTo>
                      <a:pt x="224" y="380"/>
                      <a:pt x="239" y="222"/>
                      <a:pt x="239" y="40"/>
                    </a:cubicBezTo>
                    <a:cubicBezTo>
                      <a:pt x="239" y="26"/>
                      <a:pt x="239" y="13"/>
                      <a:pt x="239" y="0"/>
                    </a:cubicBezTo>
                    <a:cubicBezTo>
                      <a:pt x="505" y="0"/>
                      <a:pt x="770" y="0"/>
                      <a:pt x="1036" y="0"/>
                    </a:cubicBezTo>
                    <a:cubicBezTo>
                      <a:pt x="1036" y="270"/>
                      <a:pt x="1036" y="540"/>
                      <a:pt x="1036" y="810"/>
                    </a:cubicBezTo>
                    <a:cubicBezTo>
                      <a:pt x="1062" y="810"/>
                      <a:pt x="1088" y="810"/>
                      <a:pt x="1114" y="810"/>
                    </a:cubicBezTo>
                    <a:cubicBezTo>
                      <a:pt x="1114" y="964"/>
                      <a:pt x="1114" y="1118"/>
                      <a:pt x="1114" y="1272"/>
                    </a:cubicBezTo>
                    <a:close/>
                    <a:moveTo>
                      <a:pt x="669" y="810"/>
                    </a:moveTo>
                    <a:cubicBezTo>
                      <a:pt x="669" y="620"/>
                      <a:pt x="669" y="430"/>
                      <a:pt x="669" y="241"/>
                    </a:cubicBezTo>
                    <a:cubicBezTo>
                      <a:pt x="638" y="241"/>
                      <a:pt x="606" y="241"/>
                      <a:pt x="574" y="241"/>
                    </a:cubicBezTo>
                    <a:cubicBezTo>
                      <a:pt x="574" y="244"/>
                      <a:pt x="574" y="248"/>
                      <a:pt x="574" y="252"/>
                    </a:cubicBezTo>
                    <a:cubicBezTo>
                      <a:pt x="574" y="450"/>
                      <a:pt x="536" y="635"/>
                      <a:pt x="464" y="810"/>
                    </a:cubicBezTo>
                    <a:cubicBezTo>
                      <a:pt x="532" y="810"/>
                      <a:pt x="601" y="810"/>
                      <a:pt x="669" y="81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31" name="Freeform 367"/>
              <p:cNvSpPr>
                <a:spLocks noEditPoints="1"/>
              </p:cNvSpPr>
              <p:nvPr/>
            </p:nvSpPr>
            <p:spPr bwMode="auto">
              <a:xfrm>
                <a:off x="2571" y="1927"/>
                <a:ext cx="200" cy="265"/>
              </a:xfrm>
              <a:custGeom>
                <a:avLst/>
                <a:gdLst/>
                <a:ahLst/>
                <a:cxnLst>
                  <a:cxn ang="0">
                    <a:pos x="346" y="432"/>
                  </a:cxn>
                  <a:cxn ang="0">
                    <a:pos x="0" y="432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3" y="51"/>
                  </a:cxn>
                  <a:cxn ang="0">
                    <a:pos x="417" y="0"/>
                  </a:cxn>
                  <a:cxn ang="0">
                    <a:pos x="699" y="58"/>
                  </a:cxn>
                  <a:cxn ang="0">
                    <a:pos x="813" y="201"/>
                  </a:cxn>
                  <a:cxn ang="0">
                    <a:pos x="832" y="550"/>
                  </a:cxn>
                  <a:cxn ang="0">
                    <a:pos x="832" y="1086"/>
                  </a:cxn>
                  <a:cxn ang="0">
                    <a:pos x="473" y="1086"/>
                  </a:cxn>
                  <a:cxn ang="0">
                    <a:pos x="473" y="991"/>
                  </a:cxn>
                  <a:cxn ang="0">
                    <a:pos x="387" y="1076"/>
                  </a:cxn>
                  <a:cxn ang="0">
                    <a:pos x="259" y="1105"/>
                  </a:cxn>
                  <a:cxn ang="0">
                    <a:pos x="81" y="1057"/>
                  </a:cxn>
                  <a:cxn ang="0">
                    <a:pos x="0" y="848"/>
                  </a:cxn>
                  <a:cxn ang="0">
                    <a:pos x="0" y="760"/>
                  </a:cxn>
                  <a:cxn ang="0">
                    <a:pos x="43" y="597"/>
                  </a:cxn>
                  <a:cxn ang="0">
                    <a:pos x="256" y="496"/>
                  </a:cxn>
                  <a:cxn ang="0">
                    <a:pos x="450" y="411"/>
                  </a:cxn>
                  <a:cxn ang="0">
                    <a:pos x="463" y="323"/>
                  </a:cxn>
                  <a:cxn ang="0">
                    <a:pos x="450" y="214"/>
                  </a:cxn>
                  <a:cxn ang="0">
                    <a:pos x="402" y="189"/>
                  </a:cxn>
                  <a:cxn ang="0">
                    <a:pos x="355" y="210"/>
                  </a:cxn>
                  <a:cxn ang="0">
                    <a:pos x="346" y="321"/>
                  </a:cxn>
                  <a:cxn ang="0">
                    <a:pos x="346" y="432"/>
                  </a:cxn>
                  <a:cxn ang="0">
                    <a:pos x="463" y="579"/>
                  </a:cxn>
                  <a:cxn ang="0">
                    <a:pos x="361" y="674"/>
                  </a:cxn>
                  <a:cxn ang="0">
                    <a:pos x="346" y="785"/>
                  </a:cxn>
                  <a:cxn ang="0">
                    <a:pos x="359" y="892"/>
                  </a:cxn>
                  <a:cxn ang="0">
                    <a:pos x="407" y="916"/>
                  </a:cxn>
                  <a:cxn ang="0">
                    <a:pos x="453" y="897"/>
                  </a:cxn>
                  <a:cxn ang="0">
                    <a:pos x="463" y="798"/>
                  </a:cxn>
                  <a:cxn ang="0">
                    <a:pos x="463" y="579"/>
                  </a:cxn>
                </a:cxnLst>
                <a:rect l="0" t="0" r="r" b="b"/>
                <a:pathLst>
                  <a:path w="832" h="1105">
                    <a:moveTo>
                      <a:pt x="346" y="432"/>
                    </a:moveTo>
                    <a:cubicBezTo>
                      <a:pt x="231" y="432"/>
                      <a:pt x="115" y="432"/>
                      <a:pt x="0" y="432"/>
                    </a:cubicBezTo>
                    <a:cubicBezTo>
                      <a:pt x="0" y="408"/>
                      <a:pt x="0" y="385"/>
                      <a:pt x="0" y="361"/>
                    </a:cubicBezTo>
                    <a:cubicBezTo>
                      <a:pt x="0" y="278"/>
                      <a:pt x="11" y="215"/>
                      <a:pt x="33" y="170"/>
                    </a:cubicBezTo>
                    <a:cubicBezTo>
                      <a:pt x="54" y="125"/>
                      <a:pt x="98" y="86"/>
                      <a:pt x="163" y="51"/>
                    </a:cubicBezTo>
                    <a:cubicBezTo>
                      <a:pt x="227" y="16"/>
                      <a:pt x="312" y="0"/>
                      <a:pt x="417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1" y="98"/>
                      <a:pt x="800" y="145"/>
                      <a:pt x="813" y="201"/>
                    </a:cubicBezTo>
                    <a:cubicBezTo>
                      <a:pt x="826" y="258"/>
                      <a:pt x="832" y="375"/>
                      <a:pt x="832" y="550"/>
                    </a:cubicBezTo>
                    <a:cubicBezTo>
                      <a:pt x="832" y="729"/>
                      <a:pt x="832" y="907"/>
                      <a:pt x="832" y="1086"/>
                    </a:cubicBezTo>
                    <a:cubicBezTo>
                      <a:pt x="712" y="1086"/>
                      <a:pt x="593" y="1086"/>
                      <a:pt x="473" y="1086"/>
                    </a:cubicBezTo>
                    <a:cubicBezTo>
                      <a:pt x="473" y="1054"/>
                      <a:pt x="473" y="1022"/>
                      <a:pt x="473" y="991"/>
                    </a:cubicBezTo>
                    <a:cubicBezTo>
                      <a:pt x="451" y="1029"/>
                      <a:pt x="422" y="1057"/>
                      <a:pt x="387" y="1076"/>
                    </a:cubicBezTo>
                    <a:cubicBezTo>
                      <a:pt x="351" y="1096"/>
                      <a:pt x="308" y="1105"/>
                      <a:pt x="259" y="1105"/>
                    </a:cubicBezTo>
                    <a:cubicBezTo>
                      <a:pt x="194" y="1105"/>
                      <a:pt x="135" y="1089"/>
                      <a:pt x="81" y="1057"/>
                    </a:cubicBezTo>
                    <a:cubicBezTo>
                      <a:pt x="28" y="1025"/>
                      <a:pt x="0" y="956"/>
                      <a:pt x="0" y="848"/>
                    </a:cubicBezTo>
                    <a:cubicBezTo>
                      <a:pt x="0" y="819"/>
                      <a:pt x="0" y="789"/>
                      <a:pt x="0" y="760"/>
                    </a:cubicBezTo>
                    <a:cubicBezTo>
                      <a:pt x="0" y="681"/>
                      <a:pt x="15" y="626"/>
                      <a:pt x="43" y="597"/>
                    </a:cubicBezTo>
                    <a:cubicBezTo>
                      <a:pt x="71" y="568"/>
                      <a:pt x="143" y="535"/>
                      <a:pt x="256" y="496"/>
                    </a:cubicBezTo>
                    <a:cubicBezTo>
                      <a:pt x="377" y="453"/>
                      <a:pt x="442" y="426"/>
                      <a:pt x="450" y="411"/>
                    </a:cubicBezTo>
                    <a:cubicBezTo>
                      <a:pt x="459" y="397"/>
                      <a:pt x="463" y="367"/>
                      <a:pt x="463" y="323"/>
                    </a:cubicBezTo>
                    <a:cubicBezTo>
                      <a:pt x="463" y="268"/>
                      <a:pt x="459" y="231"/>
                      <a:pt x="450" y="214"/>
                    </a:cubicBezTo>
                    <a:cubicBezTo>
                      <a:pt x="440" y="197"/>
                      <a:pt x="424" y="189"/>
                      <a:pt x="402" y="189"/>
                    </a:cubicBezTo>
                    <a:cubicBezTo>
                      <a:pt x="377" y="189"/>
                      <a:pt x="362" y="196"/>
                      <a:pt x="355" y="210"/>
                    </a:cubicBezTo>
                    <a:cubicBezTo>
                      <a:pt x="349" y="224"/>
                      <a:pt x="346" y="261"/>
                      <a:pt x="346" y="321"/>
                    </a:cubicBezTo>
                    <a:cubicBezTo>
                      <a:pt x="346" y="358"/>
                      <a:pt x="346" y="395"/>
                      <a:pt x="346" y="432"/>
                    </a:cubicBezTo>
                    <a:close/>
                    <a:moveTo>
                      <a:pt x="463" y="579"/>
                    </a:moveTo>
                    <a:cubicBezTo>
                      <a:pt x="404" y="617"/>
                      <a:pt x="370" y="649"/>
                      <a:pt x="361" y="674"/>
                    </a:cubicBezTo>
                    <a:cubicBezTo>
                      <a:pt x="351" y="700"/>
                      <a:pt x="346" y="737"/>
                      <a:pt x="346" y="785"/>
                    </a:cubicBezTo>
                    <a:cubicBezTo>
                      <a:pt x="346" y="840"/>
                      <a:pt x="351" y="876"/>
                      <a:pt x="359" y="892"/>
                    </a:cubicBezTo>
                    <a:cubicBezTo>
                      <a:pt x="367" y="908"/>
                      <a:pt x="383" y="916"/>
                      <a:pt x="407" y="916"/>
                    </a:cubicBezTo>
                    <a:cubicBezTo>
                      <a:pt x="430" y="916"/>
                      <a:pt x="446" y="910"/>
                      <a:pt x="453" y="897"/>
                    </a:cubicBezTo>
                    <a:cubicBezTo>
                      <a:pt x="459" y="885"/>
                      <a:pt x="463" y="852"/>
                      <a:pt x="463" y="798"/>
                    </a:cubicBezTo>
                    <a:cubicBezTo>
                      <a:pt x="463" y="725"/>
                      <a:pt x="463" y="652"/>
                      <a:pt x="463" y="579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32" name="Freeform 368"/>
              <p:cNvSpPr>
                <a:spLocks noEditPoints="1"/>
              </p:cNvSpPr>
              <p:nvPr/>
            </p:nvSpPr>
            <p:spPr bwMode="auto">
              <a:xfrm>
                <a:off x="2801" y="1927"/>
                <a:ext cx="204" cy="297"/>
              </a:xfrm>
              <a:custGeom>
                <a:avLst/>
                <a:gdLst/>
                <a:ahLst/>
                <a:cxnLst>
                  <a:cxn ang="0">
                    <a:pos x="375" y="19"/>
                  </a:cxn>
                  <a:cxn ang="0">
                    <a:pos x="369" y="114"/>
                  </a:cxn>
                  <a:cxn ang="0">
                    <a:pos x="478" y="28"/>
                  </a:cxn>
                  <a:cxn ang="0">
                    <a:pos x="608" y="0"/>
                  </a:cxn>
                  <a:cxn ang="0">
                    <a:pos x="756" y="40"/>
                  </a:cxn>
                  <a:cxn ang="0">
                    <a:pos x="834" y="134"/>
                  </a:cxn>
                  <a:cxn ang="0">
                    <a:pos x="850" y="314"/>
                  </a:cxn>
                  <a:cxn ang="0">
                    <a:pos x="850" y="763"/>
                  </a:cxn>
                  <a:cxn ang="0">
                    <a:pos x="830" y="970"/>
                  </a:cxn>
                  <a:cxn ang="0">
                    <a:pos x="750" y="1068"/>
                  </a:cxn>
                  <a:cxn ang="0">
                    <a:pos x="603" y="1105"/>
                  </a:cxn>
                  <a:cxn ang="0">
                    <a:pos x="476" y="1077"/>
                  </a:cxn>
                  <a:cxn ang="0">
                    <a:pos x="369" y="993"/>
                  </a:cxn>
                  <a:cxn ang="0">
                    <a:pos x="369" y="1238"/>
                  </a:cxn>
                  <a:cxn ang="0">
                    <a:pos x="0" y="1238"/>
                  </a:cxn>
                  <a:cxn ang="0">
                    <a:pos x="0" y="19"/>
                  </a:cxn>
                  <a:cxn ang="0">
                    <a:pos x="375" y="19"/>
                  </a:cxn>
                  <a:cxn ang="0">
                    <a:pos x="481" y="329"/>
                  </a:cxn>
                  <a:cxn ang="0">
                    <a:pos x="472" y="210"/>
                  </a:cxn>
                  <a:cxn ang="0">
                    <a:pos x="427" y="189"/>
                  </a:cxn>
                  <a:cxn ang="0">
                    <a:pos x="380" y="213"/>
                  </a:cxn>
                  <a:cxn ang="0">
                    <a:pos x="369" y="329"/>
                  </a:cxn>
                  <a:cxn ang="0">
                    <a:pos x="369" y="771"/>
                  </a:cxn>
                  <a:cxn ang="0">
                    <a:pos x="380" y="892"/>
                  </a:cxn>
                  <a:cxn ang="0">
                    <a:pos x="428" y="916"/>
                  </a:cxn>
                  <a:cxn ang="0">
                    <a:pos x="472" y="893"/>
                  </a:cxn>
                  <a:cxn ang="0">
                    <a:pos x="481" y="787"/>
                  </a:cxn>
                  <a:cxn ang="0">
                    <a:pos x="481" y="329"/>
                  </a:cxn>
                </a:cxnLst>
                <a:rect l="0" t="0" r="r" b="b"/>
                <a:pathLst>
                  <a:path w="850" h="1238">
                    <a:moveTo>
                      <a:pt x="375" y="19"/>
                    </a:moveTo>
                    <a:cubicBezTo>
                      <a:pt x="373" y="51"/>
                      <a:pt x="371" y="83"/>
                      <a:pt x="369" y="114"/>
                    </a:cubicBezTo>
                    <a:cubicBezTo>
                      <a:pt x="402" y="76"/>
                      <a:pt x="439" y="48"/>
                      <a:pt x="478" y="28"/>
                    </a:cubicBezTo>
                    <a:cubicBezTo>
                      <a:pt x="517" y="9"/>
                      <a:pt x="561" y="0"/>
                      <a:pt x="608" y="0"/>
                    </a:cubicBezTo>
                    <a:cubicBezTo>
                      <a:pt x="665" y="0"/>
                      <a:pt x="715" y="13"/>
                      <a:pt x="756" y="40"/>
                    </a:cubicBezTo>
                    <a:cubicBezTo>
                      <a:pt x="797" y="68"/>
                      <a:pt x="824" y="99"/>
                      <a:pt x="834" y="134"/>
                    </a:cubicBezTo>
                    <a:cubicBezTo>
                      <a:pt x="844" y="170"/>
                      <a:pt x="850" y="230"/>
                      <a:pt x="850" y="314"/>
                    </a:cubicBezTo>
                    <a:cubicBezTo>
                      <a:pt x="850" y="464"/>
                      <a:pt x="850" y="614"/>
                      <a:pt x="850" y="763"/>
                    </a:cubicBezTo>
                    <a:cubicBezTo>
                      <a:pt x="850" y="861"/>
                      <a:pt x="843" y="929"/>
                      <a:pt x="830" y="970"/>
                    </a:cubicBezTo>
                    <a:cubicBezTo>
                      <a:pt x="817" y="1011"/>
                      <a:pt x="790" y="1043"/>
                      <a:pt x="750" y="1068"/>
                    </a:cubicBezTo>
                    <a:cubicBezTo>
                      <a:pt x="709" y="1093"/>
                      <a:pt x="660" y="1105"/>
                      <a:pt x="603" y="1105"/>
                    </a:cubicBezTo>
                    <a:cubicBezTo>
                      <a:pt x="557" y="1105"/>
                      <a:pt x="515" y="1096"/>
                      <a:pt x="476" y="1077"/>
                    </a:cubicBezTo>
                    <a:cubicBezTo>
                      <a:pt x="437" y="1058"/>
                      <a:pt x="401" y="1031"/>
                      <a:pt x="369" y="993"/>
                    </a:cubicBezTo>
                    <a:cubicBezTo>
                      <a:pt x="369" y="1075"/>
                      <a:pt x="369" y="1156"/>
                      <a:pt x="369" y="1238"/>
                    </a:cubicBezTo>
                    <a:cubicBezTo>
                      <a:pt x="246" y="1238"/>
                      <a:pt x="123" y="1238"/>
                      <a:pt x="0" y="1238"/>
                    </a:cubicBezTo>
                    <a:cubicBezTo>
                      <a:pt x="0" y="831"/>
                      <a:pt x="0" y="425"/>
                      <a:pt x="0" y="19"/>
                    </a:cubicBezTo>
                    <a:cubicBezTo>
                      <a:pt x="125" y="19"/>
                      <a:pt x="250" y="19"/>
                      <a:pt x="375" y="19"/>
                    </a:cubicBezTo>
                    <a:close/>
                    <a:moveTo>
                      <a:pt x="481" y="329"/>
                    </a:moveTo>
                    <a:cubicBezTo>
                      <a:pt x="481" y="264"/>
                      <a:pt x="478" y="223"/>
                      <a:pt x="472" y="210"/>
                    </a:cubicBezTo>
                    <a:cubicBezTo>
                      <a:pt x="467" y="196"/>
                      <a:pt x="451" y="189"/>
                      <a:pt x="427" y="189"/>
                    </a:cubicBezTo>
                    <a:cubicBezTo>
                      <a:pt x="402" y="189"/>
                      <a:pt x="386" y="197"/>
                      <a:pt x="380" y="213"/>
                    </a:cubicBezTo>
                    <a:cubicBezTo>
                      <a:pt x="373" y="229"/>
                      <a:pt x="369" y="268"/>
                      <a:pt x="369" y="329"/>
                    </a:cubicBezTo>
                    <a:cubicBezTo>
                      <a:pt x="369" y="477"/>
                      <a:pt x="369" y="624"/>
                      <a:pt x="369" y="771"/>
                    </a:cubicBezTo>
                    <a:cubicBezTo>
                      <a:pt x="369" y="836"/>
                      <a:pt x="373" y="876"/>
                      <a:pt x="380" y="892"/>
                    </a:cubicBezTo>
                    <a:cubicBezTo>
                      <a:pt x="387" y="908"/>
                      <a:pt x="403" y="916"/>
                      <a:pt x="428" y="916"/>
                    </a:cubicBezTo>
                    <a:cubicBezTo>
                      <a:pt x="451" y="916"/>
                      <a:pt x="466" y="909"/>
                      <a:pt x="472" y="893"/>
                    </a:cubicBezTo>
                    <a:cubicBezTo>
                      <a:pt x="478" y="879"/>
                      <a:pt x="481" y="844"/>
                      <a:pt x="481" y="787"/>
                    </a:cubicBezTo>
                    <a:cubicBezTo>
                      <a:pt x="481" y="634"/>
                      <a:pt x="481" y="482"/>
                      <a:pt x="481" y="329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33" name="Freeform 369"/>
              <p:cNvSpPr>
                <a:spLocks noEditPoints="1"/>
              </p:cNvSpPr>
              <p:nvPr/>
            </p:nvSpPr>
            <p:spPr bwMode="auto">
              <a:xfrm>
                <a:off x="3032" y="1927"/>
                <a:ext cx="203" cy="265"/>
              </a:xfrm>
              <a:custGeom>
                <a:avLst/>
                <a:gdLst/>
                <a:ahLst/>
                <a:cxnLst>
                  <a:cxn ang="0">
                    <a:pos x="846" y="394"/>
                  </a:cxn>
                  <a:cxn ang="0">
                    <a:pos x="846" y="655"/>
                  </a:cxn>
                  <a:cxn ang="0">
                    <a:pos x="829" y="865"/>
                  </a:cxn>
                  <a:cxn ang="0">
                    <a:pos x="759" y="991"/>
                  </a:cxn>
                  <a:cxn ang="0">
                    <a:pos x="621" y="1077"/>
                  </a:cxn>
                  <a:cxn ang="0">
                    <a:pos x="427" y="1105"/>
                  </a:cxn>
                  <a:cxn ang="0">
                    <a:pos x="219" y="1081"/>
                  </a:cxn>
                  <a:cxn ang="0">
                    <a:pos x="88" y="1009"/>
                  </a:cxn>
                  <a:cxn ang="0">
                    <a:pos x="20" y="893"/>
                  </a:cxn>
                  <a:cxn ang="0">
                    <a:pos x="0" y="690"/>
                  </a:cxn>
                  <a:cxn ang="0">
                    <a:pos x="0" y="417"/>
                  </a:cxn>
                  <a:cxn ang="0">
                    <a:pos x="36" y="185"/>
                  </a:cxn>
                  <a:cxn ang="0">
                    <a:pos x="168" y="51"/>
                  </a:cxn>
                  <a:cxn ang="0">
                    <a:pos x="411" y="0"/>
                  </a:cxn>
                  <a:cxn ang="0">
                    <a:pos x="625" y="32"/>
                  </a:cxn>
                  <a:cxn ang="0">
                    <a:pos x="762" y="117"/>
                  </a:cxn>
                  <a:cxn ang="0">
                    <a:pos x="828" y="225"/>
                  </a:cxn>
                  <a:cxn ang="0">
                    <a:pos x="846" y="394"/>
                  </a:cxn>
                  <a:cxn ang="0">
                    <a:pos x="477" y="313"/>
                  </a:cxn>
                  <a:cxn ang="0">
                    <a:pos x="467" y="210"/>
                  </a:cxn>
                  <a:cxn ang="0">
                    <a:pos x="424" y="189"/>
                  </a:cxn>
                  <a:cxn ang="0">
                    <a:pos x="380" y="210"/>
                  </a:cxn>
                  <a:cxn ang="0">
                    <a:pos x="369" y="313"/>
                  </a:cxn>
                  <a:cxn ang="0">
                    <a:pos x="369" y="795"/>
                  </a:cxn>
                  <a:cxn ang="0">
                    <a:pos x="380" y="893"/>
                  </a:cxn>
                  <a:cxn ang="0">
                    <a:pos x="423" y="916"/>
                  </a:cxn>
                  <a:cxn ang="0">
                    <a:pos x="467" y="895"/>
                  </a:cxn>
                  <a:cxn ang="0">
                    <a:pos x="477" y="805"/>
                  </a:cxn>
                  <a:cxn ang="0">
                    <a:pos x="477" y="313"/>
                  </a:cxn>
                </a:cxnLst>
                <a:rect l="0" t="0" r="r" b="b"/>
                <a:pathLst>
                  <a:path w="846" h="1105">
                    <a:moveTo>
                      <a:pt x="846" y="394"/>
                    </a:moveTo>
                    <a:cubicBezTo>
                      <a:pt x="846" y="481"/>
                      <a:pt x="846" y="568"/>
                      <a:pt x="846" y="655"/>
                    </a:cubicBezTo>
                    <a:cubicBezTo>
                      <a:pt x="846" y="751"/>
                      <a:pt x="840" y="821"/>
                      <a:pt x="829" y="865"/>
                    </a:cubicBezTo>
                    <a:cubicBezTo>
                      <a:pt x="819" y="910"/>
                      <a:pt x="794" y="952"/>
                      <a:pt x="759" y="991"/>
                    </a:cubicBezTo>
                    <a:cubicBezTo>
                      <a:pt x="724" y="1031"/>
                      <a:pt x="677" y="1058"/>
                      <a:pt x="621" y="1077"/>
                    </a:cubicBezTo>
                    <a:cubicBezTo>
                      <a:pt x="565" y="1096"/>
                      <a:pt x="500" y="1105"/>
                      <a:pt x="427" y="1105"/>
                    </a:cubicBezTo>
                    <a:cubicBezTo>
                      <a:pt x="345" y="1105"/>
                      <a:pt x="276" y="1097"/>
                      <a:pt x="219" y="1081"/>
                    </a:cubicBezTo>
                    <a:cubicBezTo>
                      <a:pt x="163" y="1065"/>
                      <a:pt x="118" y="1042"/>
                      <a:pt x="88" y="1009"/>
                    </a:cubicBezTo>
                    <a:cubicBezTo>
                      <a:pt x="56" y="978"/>
                      <a:pt x="34" y="940"/>
                      <a:pt x="20" y="893"/>
                    </a:cubicBezTo>
                    <a:cubicBezTo>
                      <a:pt x="7" y="848"/>
                      <a:pt x="0" y="781"/>
                      <a:pt x="0" y="690"/>
                    </a:cubicBezTo>
                    <a:cubicBezTo>
                      <a:pt x="0" y="599"/>
                      <a:pt x="0" y="508"/>
                      <a:pt x="0" y="417"/>
                    </a:cubicBezTo>
                    <a:cubicBezTo>
                      <a:pt x="0" y="318"/>
                      <a:pt x="12" y="241"/>
                      <a:pt x="36" y="185"/>
                    </a:cubicBezTo>
                    <a:cubicBezTo>
                      <a:pt x="61" y="129"/>
                      <a:pt x="105" y="85"/>
                      <a:pt x="168" y="51"/>
                    </a:cubicBezTo>
                    <a:cubicBezTo>
                      <a:pt x="231" y="16"/>
                      <a:pt x="312" y="0"/>
                      <a:pt x="411" y="0"/>
                    </a:cubicBezTo>
                    <a:cubicBezTo>
                      <a:pt x="494" y="0"/>
                      <a:pt x="566" y="10"/>
                      <a:pt x="625" y="32"/>
                    </a:cubicBezTo>
                    <a:cubicBezTo>
                      <a:pt x="684" y="54"/>
                      <a:pt x="730" y="83"/>
                      <a:pt x="762" y="117"/>
                    </a:cubicBezTo>
                    <a:cubicBezTo>
                      <a:pt x="793" y="152"/>
                      <a:pt x="817" y="188"/>
                      <a:pt x="828" y="225"/>
                    </a:cubicBezTo>
                    <a:cubicBezTo>
                      <a:pt x="840" y="262"/>
                      <a:pt x="846" y="318"/>
                      <a:pt x="846" y="394"/>
                    </a:cubicBezTo>
                    <a:close/>
                    <a:moveTo>
                      <a:pt x="477" y="313"/>
                    </a:moveTo>
                    <a:cubicBezTo>
                      <a:pt x="477" y="259"/>
                      <a:pt x="473" y="224"/>
                      <a:pt x="467" y="210"/>
                    </a:cubicBezTo>
                    <a:cubicBezTo>
                      <a:pt x="460" y="196"/>
                      <a:pt x="446" y="189"/>
                      <a:pt x="424" y="189"/>
                    </a:cubicBezTo>
                    <a:cubicBezTo>
                      <a:pt x="402" y="189"/>
                      <a:pt x="387" y="196"/>
                      <a:pt x="380" y="210"/>
                    </a:cubicBezTo>
                    <a:cubicBezTo>
                      <a:pt x="373" y="224"/>
                      <a:pt x="369" y="259"/>
                      <a:pt x="369" y="313"/>
                    </a:cubicBezTo>
                    <a:cubicBezTo>
                      <a:pt x="369" y="474"/>
                      <a:pt x="369" y="634"/>
                      <a:pt x="369" y="795"/>
                    </a:cubicBezTo>
                    <a:cubicBezTo>
                      <a:pt x="369" y="845"/>
                      <a:pt x="373" y="878"/>
                      <a:pt x="380" y="893"/>
                    </a:cubicBezTo>
                    <a:cubicBezTo>
                      <a:pt x="387" y="908"/>
                      <a:pt x="402" y="916"/>
                      <a:pt x="423" y="916"/>
                    </a:cubicBezTo>
                    <a:cubicBezTo>
                      <a:pt x="445" y="916"/>
                      <a:pt x="459" y="909"/>
                      <a:pt x="467" y="895"/>
                    </a:cubicBezTo>
                    <a:cubicBezTo>
                      <a:pt x="473" y="881"/>
                      <a:pt x="477" y="851"/>
                      <a:pt x="477" y="805"/>
                    </a:cubicBezTo>
                    <a:cubicBezTo>
                      <a:pt x="477" y="641"/>
                      <a:pt x="477" y="477"/>
                      <a:pt x="477" y="313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34" name="Freeform 370"/>
              <p:cNvSpPr>
                <a:spLocks noEditPoints="1"/>
              </p:cNvSpPr>
              <p:nvPr/>
            </p:nvSpPr>
            <p:spPr bwMode="auto">
              <a:xfrm>
                <a:off x="3264" y="1932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5" y="1007"/>
                  </a:cxn>
                  <a:cxn ang="0">
                    <a:pos x="423" y="1067"/>
                  </a:cxn>
                  <a:cxn ang="0">
                    <a:pos x="0" y="1067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5" y="65"/>
                  </a:cxn>
                  <a:cxn ang="0">
                    <a:pos x="828" y="288"/>
                  </a:cxn>
                  <a:cxn ang="0">
                    <a:pos x="615" y="494"/>
                  </a:cxn>
                  <a:cxn ang="0">
                    <a:pos x="791" y="570"/>
                  </a:cxn>
                  <a:cxn ang="0">
                    <a:pos x="855" y="723"/>
                  </a:cxn>
                  <a:cxn ang="0">
                    <a:pos x="855" y="785"/>
                  </a:cxn>
                  <a:cxn ang="0">
                    <a:pos x="366" y="396"/>
                  </a:cxn>
                  <a:cxn ang="0">
                    <a:pos x="470" y="378"/>
                  </a:cxn>
                  <a:cxn ang="0">
                    <a:pos x="488" y="305"/>
                  </a:cxn>
                  <a:cxn ang="0">
                    <a:pos x="467" y="241"/>
                  </a:cxn>
                  <a:cxn ang="0">
                    <a:pos x="366" y="224"/>
                  </a:cxn>
                  <a:cxn ang="0">
                    <a:pos x="366" y="396"/>
                  </a:cxn>
                  <a:cxn ang="0">
                    <a:pos x="488" y="736"/>
                  </a:cxn>
                  <a:cxn ang="0">
                    <a:pos x="488" y="699"/>
                  </a:cxn>
                  <a:cxn ang="0">
                    <a:pos x="467" y="613"/>
                  </a:cxn>
                  <a:cxn ang="0">
                    <a:pos x="366" y="596"/>
                  </a:cxn>
                  <a:cxn ang="0">
                    <a:pos x="366" y="843"/>
                  </a:cxn>
                  <a:cxn ang="0">
                    <a:pos x="464" y="823"/>
                  </a:cxn>
                  <a:cxn ang="0">
                    <a:pos x="488" y="736"/>
                  </a:cxn>
                </a:cxnLst>
                <a:rect l="0" t="0" r="r" b="b"/>
                <a:pathLst>
                  <a:path w="855" h="1067">
                    <a:moveTo>
                      <a:pt x="855" y="785"/>
                    </a:moveTo>
                    <a:cubicBezTo>
                      <a:pt x="855" y="894"/>
                      <a:pt x="828" y="967"/>
                      <a:pt x="775" y="1007"/>
                    </a:cubicBezTo>
                    <a:cubicBezTo>
                      <a:pt x="721" y="1047"/>
                      <a:pt x="603" y="1067"/>
                      <a:pt x="423" y="1067"/>
                    </a:cubicBezTo>
                    <a:cubicBezTo>
                      <a:pt x="282" y="1067"/>
                      <a:pt x="141" y="1067"/>
                      <a:pt x="0" y="1067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45" y="0"/>
                      <a:pt x="291" y="0"/>
                      <a:pt x="436" y="0"/>
                    </a:cubicBezTo>
                    <a:cubicBezTo>
                      <a:pt x="585" y="0"/>
                      <a:pt x="688" y="21"/>
                      <a:pt x="745" y="65"/>
                    </a:cubicBezTo>
                    <a:cubicBezTo>
                      <a:pt x="800" y="109"/>
                      <a:pt x="828" y="183"/>
                      <a:pt x="828" y="288"/>
                    </a:cubicBezTo>
                    <a:cubicBezTo>
                      <a:pt x="828" y="409"/>
                      <a:pt x="757" y="476"/>
                      <a:pt x="615" y="494"/>
                    </a:cubicBezTo>
                    <a:cubicBezTo>
                      <a:pt x="689" y="504"/>
                      <a:pt x="749" y="529"/>
                      <a:pt x="791" y="570"/>
                    </a:cubicBezTo>
                    <a:cubicBezTo>
                      <a:pt x="834" y="611"/>
                      <a:pt x="855" y="662"/>
                      <a:pt x="855" y="723"/>
                    </a:cubicBezTo>
                    <a:cubicBezTo>
                      <a:pt x="855" y="744"/>
                      <a:pt x="855" y="764"/>
                      <a:pt x="855" y="785"/>
                    </a:cubicBezTo>
                    <a:close/>
                    <a:moveTo>
                      <a:pt x="366" y="396"/>
                    </a:moveTo>
                    <a:cubicBezTo>
                      <a:pt x="422" y="396"/>
                      <a:pt x="457" y="390"/>
                      <a:pt x="470" y="378"/>
                    </a:cubicBezTo>
                    <a:cubicBezTo>
                      <a:pt x="482" y="366"/>
                      <a:pt x="488" y="341"/>
                      <a:pt x="488" y="305"/>
                    </a:cubicBezTo>
                    <a:cubicBezTo>
                      <a:pt x="488" y="274"/>
                      <a:pt x="481" y="253"/>
                      <a:pt x="467" y="241"/>
                    </a:cubicBezTo>
                    <a:cubicBezTo>
                      <a:pt x="453" y="229"/>
                      <a:pt x="420" y="224"/>
                      <a:pt x="366" y="224"/>
                    </a:cubicBezTo>
                    <a:cubicBezTo>
                      <a:pt x="366" y="281"/>
                      <a:pt x="366" y="339"/>
                      <a:pt x="366" y="396"/>
                    </a:cubicBezTo>
                    <a:close/>
                    <a:moveTo>
                      <a:pt x="488" y="736"/>
                    </a:moveTo>
                    <a:cubicBezTo>
                      <a:pt x="488" y="724"/>
                      <a:pt x="488" y="711"/>
                      <a:pt x="488" y="699"/>
                    </a:cubicBezTo>
                    <a:cubicBezTo>
                      <a:pt x="488" y="654"/>
                      <a:pt x="481" y="625"/>
                      <a:pt x="467" y="613"/>
                    </a:cubicBezTo>
                    <a:cubicBezTo>
                      <a:pt x="453" y="601"/>
                      <a:pt x="420" y="596"/>
                      <a:pt x="366" y="596"/>
                    </a:cubicBezTo>
                    <a:cubicBezTo>
                      <a:pt x="366" y="678"/>
                      <a:pt x="366" y="760"/>
                      <a:pt x="366" y="843"/>
                    </a:cubicBezTo>
                    <a:cubicBezTo>
                      <a:pt x="416" y="843"/>
                      <a:pt x="449" y="836"/>
                      <a:pt x="464" y="823"/>
                    </a:cubicBezTo>
                    <a:cubicBezTo>
                      <a:pt x="480" y="811"/>
                      <a:pt x="488" y="781"/>
                      <a:pt x="488" y="736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35" name="Freeform 371"/>
              <p:cNvSpPr>
                <a:spLocks noEditPoints="1"/>
              </p:cNvSpPr>
              <p:nvPr/>
            </p:nvSpPr>
            <p:spPr bwMode="auto">
              <a:xfrm>
                <a:off x="3574" y="1932"/>
                <a:ext cx="205" cy="256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4" y="1007"/>
                  </a:cxn>
                  <a:cxn ang="0">
                    <a:pos x="423" y="1067"/>
                  </a:cxn>
                  <a:cxn ang="0">
                    <a:pos x="0" y="1067"/>
                  </a:cxn>
                  <a:cxn ang="0">
                    <a:pos x="0" y="0"/>
                  </a:cxn>
                  <a:cxn ang="0">
                    <a:pos x="435" y="0"/>
                  </a:cxn>
                  <a:cxn ang="0">
                    <a:pos x="744" y="65"/>
                  </a:cxn>
                  <a:cxn ang="0">
                    <a:pos x="828" y="288"/>
                  </a:cxn>
                  <a:cxn ang="0">
                    <a:pos x="614" y="494"/>
                  </a:cxn>
                  <a:cxn ang="0">
                    <a:pos x="791" y="570"/>
                  </a:cxn>
                  <a:cxn ang="0">
                    <a:pos x="855" y="723"/>
                  </a:cxn>
                  <a:cxn ang="0">
                    <a:pos x="855" y="785"/>
                  </a:cxn>
                  <a:cxn ang="0">
                    <a:pos x="366" y="396"/>
                  </a:cxn>
                  <a:cxn ang="0">
                    <a:pos x="469" y="378"/>
                  </a:cxn>
                  <a:cxn ang="0">
                    <a:pos x="488" y="305"/>
                  </a:cxn>
                  <a:cxn ang="0">
                    <a:pos x="466" y="241"/>
                  </a:cxn>
                  <a:cxn ang="0">
                    <a:pos x="366" y="224"/>
                  </a:cxn>
                  <a:cxn ang="0">
                    <a:pos x="366" y="396"/>
                  </a:cxn>
                  <a:cxn ang="0">
                    <a:pos x="488" y="736"/>
                  </a:cxn>
                  <a:cxn ang="0">
                    <a:pos x="488" y="699"/>
                  </a:cxn>
                  <a:cxn ang="0">
                    <a:pos x="466" y="613"/>
                  </a:cxn>
                  <a:cxn ang="0">
                    <a:pos x="366" y="596"/>
                  </a:cxn>
                  <a:cxn ang="0">
                    <a:pos x="366" y="843"/>
                  </a:cxn>
                  <a:cxn ang="0">
                    <a:pos x="464" y="823"/>
                  </a:cxn>
                  <a:cxn ang="0">
                    <a:pos x="488" y="736"/>
                  </a:cxn>
                </a:cxnLst>
                <a:rect l="0" t="0" r="r" b="b"/>
                <a:pathLst>
                  <a:path w="855" h="1067">
                    <a:moveTo>
                      <a:pt x="855" y="785"/>
                    </a:moveTo>
                    <a:cubicBezTo>
                      <a:pt x="855" y="894"/>
                      <a:pt x="828" y="967"/>
                      <a:pt x="774" y="1007"/>
                    </a:cubicBezTo>
                    <a:cubicBezTo>
                      <a:pt x="721" y="1047"/>
                      <a:pt x="602" y="1067"/>
                      <a:pt x="423" y="1067"/>
                    </a:cubicBezTo>
                    <a:cubicBezTo>
                      <a:pt x="282" y="1067"/>
                      <a:pt x="141" y="1067"/>
                      <a:pt x="0" y="1067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45" y="0"/>
                      <a:pt x="290" y="0"/>
                      <a:pt x="435" y="0"/>
                    </a:cubicBezTo>
                    <a:cubicBezTo>
                      <a:pt x="584" y="0"/>
                      <a:pt x="688" y="21"/>
                      <a:pt x="744" y="65"/>
                    </a:cubicBezTo>
                    <a:cubicBezTo>
                      <a:pt x="799" y="109"/>
                      <a:pt x="828" y="183"/>
                      <a:pt x="828" y="288"/>
                    </a:cubicBezTo>
                    <a:cubicBezTo>
                      <a:pt x="828" y="409"/>
                      <a:pt x="757" y="476"/>
                      <a:pt x="614" y="494"/>
                    </a:cubicBezTo>
                    <a:cubicBezTo>
                      <a:pt x="688" y="504"/>
                      <a:pt x="748" y="529"/>
                      <a:pt x="791" y="570"/>
                    </a:cubicBezTo>
                    <a:cubicBezTo>
                      <a:pt x="833" y="611"/>
                      <a:pt x="855" y="662"/>
                      <a:pt x="855" y="723"/>
                    </a:cubicBezTo>
                    <a:cubicBezTo>
                      <a:pt x="855" y="744"/>
                      <a:pt x="855" y="764"/>
                      <a:pt x="855" y="785"/>
                    </a:cubicBezTo>
                    <a:close/>
                    <a:moveTo>
                      <a:pt x="366" y="396"/>
                    </a:moveTo>
                    <a:cubicBezTo>
                      <a:pt x="422" y="396"/>
                      <a:pt x="456" y="390"/>
                      <a:pt x="469" y="378"/>
                    </a:cubicBezTo>
                    <a:cubicBezTo>
                      <a:pt x="481" y="366"/>
                      <a:pt x="488" y="341"/>
                      <a:pt x="488" y="305"/>
                    </a:cubicBezTo>
                    <a:cubicBezTo>
                      <a:pt x="488" y="274"/>
                      <a:pt x="480" y="253"/>
                      <a:pt x="466" y="241"/>
                    </a:cubicBezTo>
                    <a:cubicBezTo>
                      <a:pt x="453" y="229"/>
                      <a:pt x="419" y="224"/>
                      <a:pt x="366" y="224"/>
                    </a:cubicBezTo>
                    <a:cubicBezTo>
                      <a:pt x="366" y="281"/>
                      <a:pt x="366" y="339"/>
                      <a:pt x="366" y="396"/>
                    </a:cubicBezTo>
                    <a:close/>
                    <a:moveTo>
                      <a:pt x="488" y="736"/>
                    </a:moveTo>
                    <a:cubicBezTo>
                      <a:pt x="487" y="724"/>
                      <a:pt x="487" y="711"/>
                      <a:pt x="488" y="699"/>
                    </a:cubicBezTo>
                    <a:cubicBezTo>
                      <a:pt x="488" y="654"/>
                      <a:pt x="480" y="625"/>
                      <a:pt x="466" y="613"/>
                    </a:cubicBezTo>
                    <a:cubicBezTo>
                      <a:pt x="453" y="601"/>
                      <a:pt x="419" y="596"/>
                      <a:pt x="366" y="596"/>
                    </a:cubicBezTo>
                    <a:cubicBezTo>
                      <a:pt x="366" y="678"/>
                      <a:pt x="366" y="760"/>
                      <a:pt x="366" y="843"/>
                    </a:cubicBezTo>
                    <a:cubicBezTo>
                      <a:pt x="415" y="843"/>
                      <a:pt x="448" y="836"/>
                      <a:pt x="464" y="823"/>
                    </a:cubicBezTo>
                    <a:cubicBezTo>
                      <a:pt x="479" y="811"/>
                      <a:pt x="488" y="781"/>
                      <a:pt x="488" y="736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36" name="Freeform 372"/>
              <p:cNvSpPr>
                <a:spLocks/>
              </p:cNvSpPr>
              <p:nvPr/>
            </p:nvSpPr>
            <p:spPr bwMode="auto">
              <a:xfrm>
                <a:off x="3881" y="1927"/>
                <a:ext cx="199" cy="265"/>
              </a:xfrm>
              <a:custGeom>
                <a:avLst/>
                <a:gdLst/>
                <a:ahLst/>
                <a:cxnLst>
                  <a:cxn ang="0">
                    <a:pos x="199" y="101"/>
                  </a:cxn>
                  <a:cxn ang="0">
                    <a:pos x="115" y="101"/>
                  </a:cxn>
                  <a:cxn ang="0">
                    <a:pos x="115" y="72"/>
                  </a:cxn>
                  <a:cxn ang="0">
                    <a:pos x="112" y="51"/>
                  </a:cxn>
                  <a:cxn ang="0">
                    <a:pos x="102" y="46"/>
                  </a:cxn>
                  <a:cxn ang="0">
                    <a:pos x="91" y="50"/>
                  </a:cxn>
                  <a:cxn ang="0">
                    <a:pos x="89" y="72"/>
                  </a:cxn>
                  <a:cxn ang="0">
                    <a:pos x="89" y="193"/>
                  </a:cxn>
                  <a:cxn ang="0">
                    <a:pos x="93" y="213"/>
                  </a:cxn>
                  <a:cxn ang="0">
                    <a:pos x="104" y="220"/>
                  </a:cxn>
                  <a:cxn ang="0">
                    <a:pos x="117" y="213"/>
                  </a:cxn>
                  <a:cxn ang="0">
                    <a:pos x="120" y="186"/>
                  </a:cxn>
                  <a:cxn ang="0">
                    <a:pos x="120" y="155"/>
                  </a:cxn>
                  <a:cxn ang="0">
                    <a:pos x="199" y="155"/>
                  </a:cxn>
                  <a:cxn ang="0">
                    <a:pos x="196" y="201"/>
                  </a:cxn>
                  <a:cxn ang="0">
                    <a:pos x="182" y="233"/>
                  </a:cxn>
                  <a:cxn ang="0">
                    <a:pos x="149" y="257"/>
                  </a:cxn>
                  <a:cxn ang="0">
                    <a:pos x="100" y="265"/>
                  </a:cxn>
                  <a:cxn ang="0">
                    <a:pos x="40" y="254"/>
                  </a:cxn>
                  <a:cxn ang="0">
                    <a:pos x="9" y="222"/>
                  </a:cxn>
                  <a:cxn ang="0">
                    <a:pos x="0" y="165"/>
                  </a:cxn>
                  <a:cxn ang="0">
                    <a:pos x="0" y="92"/>
                  </a:cxn>
                  <a:cxn ang="0">
                    <a:pos x="8" y="43"/>
                  </a:cxn>
                  <a:cxn ang="0">
                    <a:pos x="39" y="13"/>
                  </a:cxn>
                  <a:cxn ang="0">
                    <a:pos x="99" y="0"/>
                  </a:cxn>
                  <a:cxn ang="0">
                    <a:pos x="158" y="13"/>
                  </a:cxn>
                  <a:cxn ang="0">
                    <a:pos x="190" y="46"/>
                  </a:cxn>
                  <a:cxn ang="0">
                    <a:pos x="199" y="101"/>
                  </a:cxn>
                </a:cxnLst>
                <a:rect l="0" t="0" r="r" b="b"/>
                <a:pathLst>
                  <a:path w="199" h="265">
                    <a:moveTo>
                      <a:pt x="199" y="101"/>
                    </a:moveTo>
                    <a:cubicBezTo>
                      <a:pt x="171" y="101"/>
                      <a:pt x="143" y="101"/>
                      <a:pt x="115" y="101"/>
                    </a:cubicBezTo>
                    <a:cubicBezTo>
                      <a:pt x="115" y="92"/>
                      <a:pt x="115" y="82"/>
                      <a:pt x="115" y="72"/>
                    </a:cubicBezTo>
                    <a:cubicBezTo>
                      <a:pt x="115" y="62"/>
                      <a:pt x="114" y="55"/>
                      <a:pt x="112" y="51"/>
                    </a:cubicBezTo>
                    <a:cubicBezTo>
                      <a:pt x="110" y="47"/>
                      <a:pt x="107" y="46"/>
                      <a:pt x="102" y="46"/>
                    </a:cubicBezTo>
                    <a:cubicBezTo>
                      <a:pt x="97" y="46"/>
                      <a:pt x="93" y="47"/>
                      <a:pt x="91" y="50"/>
                    </a:cubicBezTo>
                    <a:cubicBezTo>
                      <a:pt x="90" y="54"/>
                      <a:pt x="89" y="61"/>
                      <a:pt x="89" y="72"/>
                    </a:cubicBezTo>
                    <a:cubicBezTo>
                      <a:pt x="89" y="112"/>
                      <a:pt x="89" y="152"/>
                      <a:pt x="89" y="193"/>
                    </a:cubicBezTo>
                    <a:cubicBezTo>
                      <a:pt x="89" y="202"/>
                      <a:pt x="90" y="209"/>
                      <a:pt x="93" y="213"/>
                    </a:cubicBezTo>
                    <a:cubicBezTo>
                      <a:pt x="95" y="218"/>
                      <a:pt x="99" y="220"/>
                      <a:pt x="104" y="220"/>
                    </a:cubicBezTo>
                    <a:cubicBezTo>
                      <a:pt x="110" y="220"/>
                      <a:pt x="114" y="218"/>
                      <a:pt x="117" y="213"/>
                    </a:cubicBezTo>
                    <a:cubicBezTo>
                      <a:pt x="118" y="208"/>
                      <a:pt x="120" y="199"/>
                      <a:pt x="120" y="186"/>
                    </a:cubicBezTo>
                    <a:cubicBezTo>
                      <a:pt x="120" y="176"/>
                      <a:pt x="120" y="166"/>
                      <a:pt x="120" y="155"/>
                    </a:cubicBezTo>
                    <a:cubicBezTo>
                      <a:pt x="146" y="155"/>
                      <a:pt x="172" y="155"/>
                      <a:pt x="199" y="155"/>
                    </a:cubicBezTo>
                    <a:cubicBezTo>
                      <a:pt x="198" y="176"/>
                      <a:pt x="198" y="191"/>
                      <a:pt x="196" y="201"/>
                    </a:cubicBezTo>
                    <a:cubicBezTo>
                      <a:pt x="195" y="212"/>
                      <a:pt x="189" y="222"/>
                      <a:pt x="182" y="233"/>
                    </a:cubicBezTo>
                    <a:cubicBezTo>
                      <a:pt x="173" y="244"/>
                      <a:pt x="162" y="252"/>
                      <a:pt x="149" y="257"/>
                    </a:cubicBezTo>
                    <a:cubicBezTo>
                      <a:pt x="136" y="263"/>
                      <a:pt x="119" y="265"/>
                      <a:pt x="100" y="265"/>
                    </a:cubicBezTo>
                    <a:cubicBezTo>
                      <a:pt x="75" y="265"/>
                      <a:pt x="55" y="262"/>
                      <a:pt x="40" y="254"/>
                    </a:cubicBezTo>
                    <a:cubicBezTo>
                      <a:pt x="26" y="246"/>
                      <a:pt x="15" y="236"/>
                      <a:pt x="9" y="222"/>
                    </a:cubicBezTo>
                    <a:cubicBezTo>
                      <a:pt x="3" y="209"/>
                      <a:pt x="0" y="190"/>
                      <a:pt x="0" y="165"/>
                    </a:cubicBezTo>
                    <a:cubicBezTo>
                      <a:pt x="0" y="141"/>
                      <a:pt x="0" y="116"/>
                      <a:pt x="0" y="92"/>
                    </a:cubicBezTo>
                    <a:cubicBezTo>
                      <a:pt x="0" y="70"/>
                      <a:pt x="3" y="54"/>
                      <a:pt x="8" y="43"/>
                    </a:cubicBezTo>
                    <a:cubicBezTo>
                      <a:pt x="13" y="32"/>
                      <a:pt x="23" y="22"/>
                      <a:pt x="39" y="13"/>
                    </a:cubicBezTo>
                    <a:cubicBezTo>
                      <a:pt x="56" y="4"/>
                      <a:pt x="75" y="0"/>
                      <a:pt x="99" y="0"/>
                    </a:cubicBezTo>
                    <a:cubicBezTo>
                      <a:pt x="122" y="0"/>
                      <a:pt x="141" y="4"/>
                      <a:pt x="158" y="13"/>
                    </a:cubicBezTo>
                    <a:cubicBezTo>
                      <a:pt x="174" y="22"/>
                      <a:pt x="185" y="33"/>
                      <a:pt x="190" y="46"/>
                    </a:cubicBezTo>
                    <a:cubicBezTo>
                      <a:pt x="196" y="59"/>
                      <a:pt x="199" y="77"/>
                      <a:pt x="199" y="101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37" name="Freeform 373"/>
              <p:cNvSpPr>
                <a:spLocks/>
              </p:cNvSpPr>
              <p:nvPr/>
            </p:nvSpPr>
            <p:spPr bwMode="auto">
              <a:xfrm>
                <a:off x="4087" y="1932"/>
                <a:ext cx="204" cy="292"/>
              </a:xfrm>
              <a:custGeom>
                <a:avLst/>
                <a:gdLst/>
                <a:ahLst/>
                <a:cxnLst>
                  <a:cxn ang="0">
                    <a:pos x="204" y="0"/>
                  </a:cxn>
                  <a:cxn ang="0">
                    <a:pos x="179" y="185"/>
                  </a:cxn>
                  <a:cxn ang="0">
                    <a:pos x="169" y="245"/>
                  </a:cxn>
                  <a:cxn ang="0">
                    <a:pos x="155" y="271"/>
                  </a:cxn>
                  <a:cxn ang="0">
                    <a:pos x="129" y="287"/>
                  </a:cxn>
                  <a:cxn ang="0">
                    <a:pos x="75" y="292"/>
                  </a:cxn>
                  <a:cxn ang="0">
                    <a:pos x="22" y="292"/>
                  </a:cxn>
                  <a:cxn ang="0">
                    <a:pos x="22" y="251"/>
                  </a:cxn>
                  <a:cxn ang="0">
                    <a:pos x="49" y="249"/>
                  </a:cxn>
                  <a:cxn ang="0">
                    <a:pos x="54" y="241"/>
                  </a:cxn>
                  <a:cxn ang="0">
                    <a:pos x="49" y="214"/>
                  </a:cxn>
                  <a:cxn ang="0">
                    <a:pos x="0" y="0"/>
                  </a:cxn>
                  <a:cxn ang="0">
                    <a:pos x="81" y="0"/>
                  </a:cxn>
                  <a:cxn ang="0">
                    <a:pos x="110" y="173"/>
                  </a:cxn>
                  <a:cxn ang="0">
                    <a:pos x="124" y="0"/>
                  </a:cxn>
                  <a:cxn ang="0">
                    <a:pos x="204" y="0"/>
                  </a:cxn>
                </a:cxnLst>
                <a:rect l="0" t="0" r="r" b="b"/>
                <a:pathLst>
                  <a:path w="204" h="292">
                    <a:moveTo>
                      <a:pt x="204" y="0"/>
                    </a:moveTo>
                    <a:cubicBezTo>
                      <a:pt x="196" y="62"/>
                      <a:pt x="187" y="123"/>
                      <a:pt x="179" y="185"/>
                    </a:cubicBezTo>
                    <a:cubicBezTo>
                      <a:pt x="175" y="214"/>
                      <a:pt x="171" y="234"/>
                      <a:pt x="169" y="245"/>
                    </a:cubicBezTo>
                    <a:cubicBezTo>
                      <a:pt x="166" y="256"/>
                      <a:pt x="162" y="264"/>
                      <a:pt x="155" y="271"/>
                    </a:cubicBezTo>
                    <a:cubicBezTo>
                      <a:pt x="149" y="278"/>
                      <a:pt x="140" y="283"/>
                      <a:pt x="129" y="287"/>
                    </a:cubicBezTo>
                    <a:cubicBezTo>
                      <a:pt x="118" y="290"/>
                      <a:pt x="100" y="292"/>
                      <a:pt x="75" y="292"/>
                    </a:cubicBezTo>
                    <a:cubicBezTo>
                      <a:pt x="58" y="292"/>
                      <a:pt x="40" y="292"/>
                      <a:pt x="22" y="292"/>
                    </a:cubicBezTo>
                    <a:cubicBezTo>
                      <a:pt x="22" y="278"/>
                      <a:pt x="22" y="264"/>
                      <a:pt x="22" y="251"/>
                    </a:cubicBezTo>
                    <a:cubicBezTo>
                      <a:pt x="36" y="251"/>
                      <a:pt x="44" y="250"/>
                      <a:pt x="49" y="249"/>
                    </a:cubicBezTo>
                    <a:cubicBezTo>
                      <a:pt x="52" y="248"/>
                      <a:pt x="54" y="245"/>
                      <a:pt x="54" y="241"/>
                    </a:cubicBezTo>
                    <a:cubicBezTo>
                      <a:pt x="54" y="239"/>
                      <a:pt x="53" y="230"/>
                      <a:pt x="49" y="214"/>
                    </a:cubicBezTo>
                    <a:cubicBezTo>
                      <a:pt x="33" y="143"/>
                      <a:pt x="16" y="71"/>
                      <a:pt x="0" y="0"/>
                    </a:cubicBezTo>
                    <a:cubicBezTo>
                      <a:pt x="27" y="0"/>
                      <a:pt x="54" y="0"/>
                      <a:pt x="81" y="0"/>
                    </a:cubicBezTo>
                    <a:cubicBezTo>
                      <a:pt x="90" y="57"/>
                      <a:pt x="100" y="115"/>
                      <a:pt x="110" y="173"/>
                    </a:cubicBezTo>
                    <a:cubicBezTo>
                      <a:pt x="115" y="115"/>
                      <a:pt x="119" y="57"/>
                      <a:pt x="124" y="0"/>
                    </a:cubicBezTo>
                    <a:cubicBezTo>
                      <a:pt x="151" y="0"/>
                      <a:pt x="177" y="0"/>
                      <a:pt x="204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38" name="Freeform 374"/>
              <p:cNvSpPr>
                <a:spLocks/>
              </p:cNvSpPr>
              <p:nvPr/>
            </p:nvSpPr>
            <p:spPr bwMode="auto">
              <a:xfrm>
                <a:off x="4293" y="1932"/>
                <a:ext cx="189" cy="256"/>
              </a:xfrm>
              <a:custGeom>
                <a:avLst/>
                <a:gdLst/>
                <a:ahLst/>
                <a:cxnLst>
                  <a:cxn ang="0">
                    <a:pos x="189" y="0"/>
                  </a:cxn>
                  <a:cxn ang="0">
                    <a:pos x="189" y="53"/>
                  </a:cxn>
                  <a:cxn ang="0">
                    <a:pos x="139" y="53"/>
                  </a:cxn>
                  <a:cxn ang="0">
                    <a:pos x="139" y="256"/>
                  </a:cxn>
                  <a:cxn ang="0">
                    <a:pos x="50" y="256"/>
                  </a:cxn>
                  <a:cxn ang="0">
                    <a:pos x="50" y="53"/>
                  </a:cxn>
                  <a:cxn ang="0">
                    <a:pos x="0" y="53"/>
                  </a:cxn>
                  <a:cxn ang="0">
                    <a:pos x="0" y="0"/>
                  </a:cxn>
                  <a:cxn ang="0">
                    <a:pos x="189" y="0"/>
                  </a:cxn>
                </a:cxnLst>
                <a:rect l="0" t="0" r="r" b="b"/>
                <a:pathLst>
                  <a:path w="189" h="256">
                    <a:moveTo>
                      <a:pt x="189" y="0"/>
                    </a:moveTo>
                    <a:cubicBezTo>
                      <a:pt x="189" y="18"/>
                      <a:pt x="189" y="35"/>
                      <a:pt x="189" y="53"/>
                    </a:cubicBezTo>
                    <a:cubicBezTo>
                      <a:pt x="173" y="53"/>
                      <a:pt x="156" y="53"/>
                      <a:pt x="139" y="53"/>
                    </a:cubicBezTo>
                    <a:cubicBezTo>
                      <a:pt x="139" y="121"/>
                      <a:pt x="139" y="188"/>
                      <a:pt x="139" y="256"/>
                    </a:cubicBezTo>
                    <a:cubicBezTo>
                      <a:pt x="109" y="256"/>
                      <a:pt x="80" y="256"/>
                      <a:pt x="50" y="256"/>
                    </a:cubicBezTo>
                    <a:cubicBezTo>
                      <a:pt x="50" y="188"/>
                      <a:pt x="50" y="121"/>
                      <a:pt x="50" y="53"/>
                    </a:cubicBezTo>
                    <a:cubicBezTo>
                      <a:pt x="34" y="53"/>
                      <a:pt x="17" y="53"/>
                      <a:pt x="0" y="53"/>
                    </a:cubicBezTo>
                    <a:cubicBezTo>
                      <a:pt x="0" y="35"/>
                      <a:pt x="0" y="18"/>
                      <a:pt x="0" y="0"/>
                    </a:cubicBezTo>
                    <a:cubicBezTo>
                      <a:pt x="63" y="0"/>
                      <a:pt x="126" y="0"/>
                      <a:pt x="189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39" name="Freeform 375"/>
              <p:cNvSpPr>
                <a:spLocks/>
              </p:cNvSpPr>
              <p:nvPr/>
            </p:nvSpPr>
            <p:spPr bwMode="auto">
              <a:xfrm>
                <a:off x="4500" y="1932"/>
                <a:ext cx="211" cy="256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88" y="99"/>
                  </a:cxn>
                  <a:cxn ang="0">
                    <a:pos x="115" y="73"/>
                  </a:cxn>
                  <a:cxn ang="0">
                    <a:pos x="115" y="30"/>
                  </a:cxn>
                  <a:cxn ang="0">
                    <a:pos x="125" y="0"/>
                  </a:cxn>
                  <a:cxn ang="0">
                    <a:pos x="211" y="0"/>
                  </a:cxn>
                  <a:cxn ang="0">
                    <a:pos x="201" y="37"/>
                  </a:cxn>
                  <a:cxn ang="0">
                    <a:pos x="201" y="73"/>
                  </a:cxn>
                  <a:cxn ang="0">
                    <a:pos x="183" y="104"/>
                  </a:cxn>
                  <a:cxn ang="0">
                    <a:pos x="157" y="117"/>
                  </a:cxn>
                  <a:cxn ang="0">
                    <a:pos x="127" y="123"/>
                  </a:cxn>
                  <a:cxn ang="0">
                    <a:pos x="156" y="129"/>
                  </a:cxn>
                  <a:cxn ang="0">
                    <a:pos x="201" y="173"/>
                  </a:cxn>
                  <a:cxn ang="0">
                    <a:pos x="201" y="219"/>
                  </a:cxn>
                  <a:cxn ang="0">
                    <a:pos x="211" y="256"/>
                  </a:cxn>
                  <a:cxn ang="0">
                    <a:pos x="126" y="256"/>
                  </a:cxn>
                  <a:cxn ang="0">
                    <a:pos x="116" y="226"/>
                  </a:cxn>
                  <a:cxn ang="0">
                    <a:pos x="116" y="172"/>
                  </a:cxn>
                  <a:cxn ang="0">
                    <a:pos x="88" y="146"/>
                  </a:cxn>
                  <a:cxn ang="0">
                    <a:pos x="88" y="256"/>
                  </a:cxn>
                  <a:cxn ang="0">
                    <a:pos x="0" y="256"/>
                  </a:cxn>
                  <a:cxn ang="0">
                    <a:pos x="0" y="0"/>
                  </a:cxn>
                  <a:cxn ang="0">
                    <a:pos x="88" y="0"/>
                  </a:cxn>
                </a:cxnLst>
                <a:rect l="0" t="0" r="r" b="b"/>
                <a:pathLst>
                  <a:path w="211" h="256">
                    <a:moveTo>
                      <a:pt x="88" y="0"/>
                    </a:moveTo>
                    <a:cubicBezTo>
                      <a:pt x="88" y="33"/>
                      <a:pt x="88" y="66"/>
                      <a:pt x="88" y="99"/>
                    </a:cubicBezTo>
                    <a:cubicBezTo>
                      <a:pt x="106" y="99"/>
                      <a:pt x="115" y="91"/>
                      <a:pt x="115" y="73"/>
                    </a:cubicBezTo>
                    <a:cubicBezTo>
                      <a:pt x="115" y="59"/>
                      <a:pt x="115" y="45"/>
                      <a:pt x="115" y="30"/>
                    </a:cubicBezTo>
                    <a:cubicBezTo>
                      <a:pt x="115" y="12"/>
                      <a:pt x="119" y="3"/>
                      <a:pt x="125" y="0"/>
                    </a:cubicBezTo>
                    <a:cubicBezTo>
                      <a:pt x="154" y="0"/>
                      <a:pt x="182" y="0"/>
                      <a:pt x="211" y="0"/>
                    </a:cubicBezTo>
                    <a:cubicBezTo>
                      <a:pt x="204" y="8"/>
                      <a:pt x="201" y="21"/>
                      <a:pt x="201" y="37"/>
                    </a:cubicBezTo>
                    <a:cubicBezTo>
                      <a:pt x="201" y="49"/>
                      <a:pt x="201" y="61"/>
                      <a:pt x="201" y="73"/>
                    </a:cubicBezTo>
                    <a:cubicBezTo>
                      <a:pt x="201" y="85"/>
                      <a:pt x="195" y="95"/>
                      <a:pt x="183" y="104"/>
                    </a:cubicBezTo>
                    <a:cubicBezTo>
                      <a:pt x="179" y="107"/>
                      <a:pt x="170" y="111"/>
                      <a:pt x="157" y="117"/>
                    </a:cubicBezTo>
                    <a:cubicBezTo>
                      <a:pt x="148" y="121"/>
                      <a:pt x="138" y="122"/>
                      <a:pt x="127" y="123"/>
                    </a:cubicBezTo>
                    <a:cubicBezTo>
                      <a:pt x="132" y="123"/>
                      <a:pt x="142" y="125"/>
                      <a:pt x="156" y="129"/>
                    </a:cubicBezTo>
                    <a:cubicBezTo>
                      <a:pt x="186" y="138"/>
                      <a:pt x="201" y="152"/>
                      <a:pt x="201" y="173"/>
                    </a:cubicBezTo>
                    <a:cubicBezTo>
                      <a:pt x="201" y="189"/>
                      <a:pt x="201" y="203"/>
                      <a:pt x="201" y="219"/>
                    </a:cubicBezTo>
                    <a:cubicBezTo>
                      <a:pt x="201" y="235"/>
                      <a:pt x="205" y="247"/>
                      <a:pt x="211" y="256"/>
                    </a:cubicBezTo>
                    <a:cubicBezTo>
                      <a:pt x="183" y="256"/>
                      <a:pt x="154" y="256"/>
                      <a:pt x="126" y="256"/>
                    </a:cubicBezTo>
                    <a:cubicBezTo>
                      <a:pt x="119" y="248"/>
                      <a:pt x="116" y="238"/>
                      <a:pt x="116" y="226"/>
                    </a:cubicBezTo>
                    <a:cubicBezTo>
                      <a:pt x="116" y="208"/>
                      <a:pt x="116" y="190"/>
                      <a:pt x="116" y="172"/>
                    </a:cubicBezTo>
                    <a:cubicBezTo>
                      <a:pt x="116" y="154"/>
                      <a:pt x="106" y="146"/>
                      <a:pt x="88" y="146"/>
                    </a:cubicBezTo>
                    <a:cubicBezTo>
                      <a:pt x="88" y="182"/>
                      <a:pt x="88" y="219"/>
                      <a:pt x="88" y="256"/>
                    </a:cubicBezTo>
                    <a:cubicBezTo>
                      <a:pt x="58" y="256"/>
                      <a:pt x="29" y="256"/>
                      <a:pt x="0" y="256"/>
                    </a:cubicBezTo>
                    <a:cubicBezTo>
                      <a:pt x="0" y="170"/>
                      <a:pt x="0" y="85"/>
                      <a:pt x="0" y="0"/>
                    </a:cubicBezTo>
                    <a:cubicBezTo>
                      <a:pt x="29" y="0"/>
                      <a:pt x="58" y="0"/>
                      <a:pt x="88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40" name="Freeform 376"/>
              <p:cNvSpPr>
                <a:spLocks/>
              </p:cNvSpPr>
              <p:nvPr/>
            </p:nvSpPr>
            <p:spPr bwMode="auto">
              <a:xfrm>
                <a:off x="4730" y="1932"/>
                <a:ext cx="219" cy="256"/>
              </a:xfrm>
              <a:custGeom>
                <a:avLst/>
                <a:gdLst/>
                <a:ahLst/>
                <a:cxnLst>
                  <a:cxn ang="0">
                    <a:pos x="219" y="256"/>
                  </a:cxn>
                  <a:cxn ang="0">
                    <a:pos x="142" y="256"/>
                  </a:cxn>
                  <a:cxn ang="0">
                    <a:pos x="142" y="117"/>
                  </a:cxn>
                  <a:cxn ang="0">
                    <a:pos x="80" y="256"/>
                  </a:cxn>
                  <a:cxn ang="0">
                    <a:pos x="0" y="256"/>
                  </a:cxn>
                  <a:cxn ang="0">
                    <a:pos x="0" y="0"/>
                  </a:cxn>
                  <a:cxn ang="0">
                    <a:pos x="77" y="0"/>
                  </a:cxn>
                  <a:cxn ang="0">
                    <a:pos x="77" y="137"/>
                  </a:cxn>
                  <a:cxn ang="0">
                    <a:pos x="137" y="0"/>
                  </a:cxn>
                  <a:cxn ang="0">
                    <a:pos x="219" y="0"/>
                  </a:cxn>
                  <a:cxn ang="0">
                    <a:pos x="219" y="256"/>
                  </a:cxn>
                </a:cxnLst>
                <a:rect l="0" t="0" r="r" b="b"/>
                <a:pathLst>
                  <a:path w="219" h="256">
                    <a:moveTo>
                      <a:pt x="219" y="256"/>
                    </a:moveTo>
                    <a:cubicBezTo>
                      <a:pt x="193" y="256"/>
                      <a:pt x="168" y="256"/>
                      <a:pt x="142" y="256"/>
                    </a:cubicBezTo>
                    <a:cubicBezTo>
                      <a:pt x="142" y="209"/>
                      <a:pt x="142" y="164"/>
                      <a:pt x="142" y="117"/>
                    </a:cubicBezTo>
                    <a:cubicBezTo>
                      <a:pt x="122" y="164"/>
                      <a:pt x="101" y="209"/>
                      <a:pt x="80" y="256"/>
                    </a:cubicBezTo>
                    <a:cubicBezTo>
                      <a:pt x="53" y="256"/>
                      <a:pt x="27" y="256"/>
                      <a:pt x="0" y="256"/>
                    </a:cubicBezTo>
                    <a:cubicBezTo>
                      <a:pt x="0" y="170"/>
                      <a:pt x="0" y="85"/>
                      <a:pt x="0" y="0"/>
                    </a:cubicBezTo>
                    <a:cubicBezTo>
                      <a:pt x="25" y="0"/>
                      <a:pt x="51" y="0"/>
                      <a:pt x="77" y="0"/>
                    </a:cubicBezTo>
                    <a:cubicBezTo>
                      <a:pt x="77" y="46"/>
                      <a:pt x="77" y="91"/>
                      <a:pt x="77" y="137"/>
                    </a:cubicBezTo>
                    <a:cubicBezTo>
                      <a:pt x="97" y="91"/>
                      <a:pt x="118" y="46"/>
                      <a:pt x="137" y="0"/>
                    </a:cubicBezTo>
                    <a:cubicBezTo>
                      <a:pt x="165" y="0"/>
                      <a:pt x="192" y="0"/>
                      <a:pt x="219" y="0"/>
                    </a:cubicBezTo>
                    <a:cubicBezTo>
                      <a:pt x="219" y="85"/>
                      <a:pt x="219" y="170"/>
                      <a:pt x="219" y="256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41" name="Freeform 377"/>
              <p:cNvSpPr>
                <a:spLocks noEditPoints="1"/>
              </p:cNvSpPr>
              <p:nvPr/>
            </p:nvSpPr>
            <p:spPr bwMode="auto">
              <a:xfrm>
                <a:off x="1290" y="2414"/>
                <a:ext cx="268" cy="305"/>
              </a:xfrm>
              <a:custGeom>
                <a:avLst/>
                <a:gdLst/>
                <a:ahLst/>
                <a:cxnLst>
                  <a:cxn ang="0">
                    <a:pos x="1114" y="1272"/>
                  </a:cxn>
                  <a:cxn ang="0">
                    <a:pos x="867" y="1272"/>
                  </a:cxn>
                  <a:cxn ang="0">
                    <a:pos x="867" y="1066"/>
                  </a:cxn>
                  <a:cxn ang="0">
                    <a:pos x="246" y="1066"/>
                  </a:cxn>
                  <a:cxn ang="0">
                    <a:pos x="246" y="1272"/>
                  </a:cxn>
                  <a:cxn ang="0">
                    <a:pos x="0" y="1272"/>
                  </a:cxn>
                  <a:cxn ang="0">
                    <a:pos x="0" y="811"/>
                  </a:cxn>
                  <a:cxn ang="0">
                    <a:pos x="78" y="811"/>
                  </a:cxn>
                  <a:cxn ang="0">
                    <a:pos x="194" y="514"/>
                  </a:cxn>
                  <a:cxn ang="0">
                    <a:pos x="239" y="39"/>
                  </a:cxn>
                  <a:cxn ang="0">
                    <a:pos x="239" y="0"/>
                  </a:cxn>
                  <a:cxn ang="0">
                    <a:pos x="1035" y="0"/>
                  </a:cxn>
                  <a:cxn ang="0">
                    <a:pos x="1035" y="810"/>
                  </a:cxn>
                  <a:cxn ang="0">
                    <a:pos x="1114" y="810"/>
                  </a:cxn>
                  <a:cxn ang="0">
                    <a:pos x="1114" y="1272"/>
                  </a:cxn>
                  <a:cxn ang="0">
                    <a:pos x="669" y="810"/>
                  </a:cxn>
                  <a:cxn ang="0">
                    <a:pos x="669" y="240"/>
                  </a:cxn>
                  <a:cxn ang="0">
                    <a:pos x="573" y="240"/>
                  </a:cxn>
                  <a:cxn ang="0">
                    <a:pos x="573" y="251"/>
                  </a:cxn>
                  <a:cxn ang="0">
                    <a:pos x="464" y="810"/>
                  </a:cxn>
                  <a:cxn ang="0">
                    <a:pos x="669" y="810"/>
                  </a:cxn>
                </a:cxnLst>
                <a:rect l="0" t="0" r="r" b="b"/>
                <a:pathLst>
                  <a:path w="1114" h="1272">
                    <a:moveTo>
                      <a:pt x="1114" y="1272"/>
                    </a:moveTo>
                    <a:cubicBezTo>
                      <a:pt x="1032" y="1272"/>
                      <a:pt x="950" y="1272"/>
                      <a:pt x="867" y="1272"/>
                    </a:cubicBezTo>
                    <a:cubicBezTo>
                      <a:pt x="867" y="1203"/>
                      <a:pt x="867" y="1135"/>
                      <a:pt x="867" y="1066"/>
                    </a:cubicBezTo>
                    <a:cubicBezTo>
                      <a:pt x="660" y="1066"/>
                      <a:pt x="453" y="1066"/>
                      <a:pt x="246" y="1066"/>
                    </a:cubicBezTo>
                    <a:cubicBezTo>
                      <a:pt x="246" y="1135"/>
                      <a:pt x="246" y="1203"/>
                      <a:pt x="246" y="1272"/>
                    </a:cubicBezTo>
                    <a:cubicBezTo>
                      <a:pt x="164" y="1272"/>
                      <a:pt x="82" y="1272"/>
                      <a:pt x="0" y="1272"/>
                    </a:cubicBezTo>
                    <a:cubicBezTo>
                      <a:pt x="0" y="1118"/>
                      <a:pt x="0" y="965"/>
                      <a:pt x="0" y="811"/>
                    </a:cubicBezTo>
                    <a:cubicBezTo>
                      <a:pt x="26" y="811"/>
                      <a:pt x="52" y="811"/>
                      <a:pt x="78" y="811"/>
                    </a:cubicBezTo>
                    <a:cubicBezTo>
                      <a:pt x="124" y="747"/>
                      <a:pt x="165" y="648"/>
                      <a:pt x="194" y="514"/>
                    </a:cubicBezTo>
                    <a:cubicBezTo>
                      <a:pt x="224" y="380"/>
                      <a:pt x="239" y="221"/>
                      <a:pt x="239" y="39"/>
                    </a:cubicBezTo>
                    <a:cubicBezTo>
                      <a:pt x="239" y="26"/>
                      <a:pt x="239" y="13"/>
                      <a:pt x="239" y="0"/>
                    </a:cubicBezTo>
                    <a:cubicBezTo>
                      <a:pt x="505" y="0"/>
                      <a:pt x="770" y="0"/>
                      <a:pt x="1035" y="0"/>
                    </a:cubicBezTo>
                    <a:cubicBezTo>
                      <a:pt x="1035" y="270"/>
                      <a:pt x="1035" y="540"/>
                      <a:pt x="1035" y="810"/>
                    </a:cubicBezTo>
                    <a:cubicBezTo>
                      <a:pt x="1062" y="810"/>
                      <a:pt x="1088" y="810"/>
                      <a:pt x="1114" y="810"/>
                    </a:cubicBezTo>
                    <a:cubicBezTo>
                      <a:pt x="1114" y="964"/>
                      <a:pt x="1114" y="1118"/>
                      <a:pt x="1114" y="1272"/>
                    </a:cubicBezTo>
                    <a:close/>
                    <a:moveTo>
                      <a:pt x="669" y="810"/>
                    </a:moveTo>
                    <a:cubicBezTo>
                      <a:pt x="669" y="620"/>
                      <a:pt x="669" y="430"/>
                      <a:pt x="669" y="240"/>
                    </a:cubicBezTo>
                    <a:cubicBezTo>
                      <a:pt x="637" y="240"/>
                      <a:pt x="605" y="240"/>
                      <a:pt x="573" y="240"/>
                    </a:cubicBezTo>
                    <a:cubicBezTo>
                      <a:pt x="573" y="244"/>
                      <a:pt x="573" y="248"/>
                      <a:pt x="573" y="251"/>
                    </a:cubicBezTo>
                    <a:cubicBezTo>
                      <a:pt x="573" y="450"/>
                      <a:pt x="536" y="635"/>
                      <a:pt x="464" y="810"/>
                    </a:cubicBezTo>
                    <a:cubicBezTo>
                      <a:pt x="532" y="810"/>
                      <a:pt x="601" y="810"/>
                      <a:pt x="669" y="81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42" name="Freeform 378"/>
              <p:cNvSpPr>
                <a:spLocks noEditPoints="1"/>
              </p:cNvSpPr>
              <p:nvPr/>
            </p:nvSpPr>
            <p:spPr bwMode="auto">
              <a:xfrm>
                <a:off x="1577" y="2409"/>
                <a:ext cx="203" cy="265"/>
              </a:xfrm>
              <a:custGeom>
                <a:avLst/>
                <a:gdLst/>
                <a:ahLst/>
                <a:cxnLst>
                  <a:cxn ang="0">
                    <a:pos x="847" y="572"/>
                  </a:cxn>
                  <a:cxn ang="0">
                    <a:pos x="369" y="572"/>
                  </a:cxn>
                  <a:cxn ang="0">
                    <a:pos x="369" y="802"/>
                  </a:cxn>
                  <a:cxn ang="0">
                    <a:pos x="381" y="896"/>
                  </a:cxn>
                  <a:cxn ang="0">
                    <a:pos x="427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1"/>
                  </a:cxn>
                  <a:cxn ang="0">
                    <a:pos x="847" y="641"/>
                  </a:cxn>
                  <a:cxn ang="0">
                    <a:pos x="847" y="720"/>
                  </a:cxn>
                  <a:cxn ang="0">
                    <a:pos x="833" y="872"/>
                  </a:cxn>
                  <a:cxn ang="0">
                    <a:pos x="766" y="985"/>
                  </a:cxn>
                  <a:cxn ang="0">
                    <a:pos x="635" y="1075"/>
                  </a:cxn>
                  <a:cxn ang="0">
                    <a:pos x="434" y="1105"/>
                  </a:cxn>
                  <a:cxn ang="0">
                    <a:pos x="228" y="1076"/>
                  </a:cxn>
                  <a:cxn ang="0">
                    <a:pos x="89" y="994"/>
                  </a:cxn>
                  <a:cxn ang="0">
                    <a:pos x="19" y="880"/>
                  </a:cxn>
                  <a:cxn ang="0">
                    <a:pos x="0" y="699"/>
                  </a:cxn>
                  <a:cxn ang="0">
                    <a:pos x="0" y="388"/>
                  </a:cxn>
                  <a:cxn ang="0">
                    <a:pos x="43" y="167"/>
                  </a:cxn>
                  <a:cxn ang="0">
                    <a:pos x="184" y="43"/>
                  </a:cxn>
                  <a:cxn ang="0">
                    <a:pos x="409" y="0"/>
                  </a:cxn>
                  <a:cxn ang="0">
                    <a:pos x="665" y="52"/>
                  </a:cxn>
                  <a:cxn ang="0">
                    <a:pos x="807" y="189"/>
                  </a:cxn>
                  <a:cxn ang="0">
                    <a:pos x="847" y="430"/>
                  </a:cxn>
                  <a:cxn ang="0">
                    <a:pos x="847" y="572"/>
                  </a:cxn>
                  <a:cxn ang="0">
                    <a:pos x="477" y="398"/>
                  </a:cxn>
                  <a:cxn ang="0">
                    <a:pos x="477" y="320"/>
                  </a:cxn>
                  <a:cxn ang="0">
                    <a:pos x="467" y="213"/>
                  </a:cxn>
                  <a:cxn ang="0">
                    <a:pos x="426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7" y="398"/>
                  </a:cxn>
                </a:cxnLst>
                <a:rect l="0" t="0" r="r" b="b"/>
                <a:pathLst>
                  <a:path w="847" h="1105">
                    <a:moveTo>
                      <a:pt x="847" y="572"/>
                    </a:moveTo>
                    <a:cubicBezTo>
                      <a:pt x="688" y="572"/>
                      <a:pt x="529" y="572"/>
                      <a:pt x="369" y="572"/>
                    </a:cubicBezTo>
                    <a:cubicBezTo>
                      <a:pt x="369" y="649"/>
                      <a:pt x="369" y="726"/>
                      <a:pt x="369" y="802"/>
                    </a:cubicBezTo>
                    <a:cubicBezTo>
                      <a:pt x="369" y="851"/>
                      <a:pt x="373" y="882"/>
                      <a:pt x="381" y="896"/>
                    </a:cubicBezTo>
                    <a:cubicBezTo>
                      <a:pt x="389" y="909"/>
                      <a:pt x="404" y="916"/>
                      <a:pt x="427" y="916"/>
                    </a:cubicBezTo>
                    <a:cubicBezTo>
                      <a:pt x="455" y="916"/>
                      <a:pt x="474" y="907"/>
                      <a:pt x="483" y="888"/>
                    </a:cubicBezTo>
                    <a:cubicBezTo>
                      <a:pt x="492" y="870"/>
                      <a:pt x="497" y="835"/>
                      <a:pt x="497" y="781"/>
                    </a:cubicBezTo>
                    <a:cubicBezTo>
                      <a:pt x="497" y="735"/>
                      <a:pt x="497" y="688"/>
                      <a:pt x="497" y="641"/>
                    </a:cubicBezTo>
                    <a:cubicBezTo>
                      <a:pt x="614" y="641"/>
                      <a:pt x="730" y="641"/>
                      <a:pt x="847" y="641"/>
                    </a:cubicBezTo>
                    <a:cubicBezTo>
                      <a:pt x="847" y="667"/>
                      <a:pt x="847" y="693"/>
                      <a:pt x="847" y="720"/>
                    </a:cubicBezTo>
                    <a:cubicBezTo>
                      <a:pt x="847" y="786"/>
                      <a:pt x="842" y="836"/>
                      <a:pt x="833" y="872"/>
                    </a:cubicBezTo>
                    <a:cubicBezTo>
                      <a:pt x="823" y="907"/>
                      <a:pt x="801" y="944"/>
                      <a:pt x="766" y="985"/>
                    </a:cubicBezTo>
                    <a:cubicBezTo>
                      <a:pt x="732" y="1025"/>
                      <a:pt x="688" y="1054"/>
                      <a:pt x="635" y="1075"/>
                    </a:cubicBezTo>
                    <a:cubicBezTo>
                      <a:pt x="581" y="1095"/>
                      <a:pt x="514" y="1105"/>
                      <a:pt x="434" y="1105"/>
                    </a:cubicBezTo>
                    <a:cubicBezTo>
                      <a:pt x="356" y="1105"/>
                      <a:pt x="287" y="1096"/>
                      <a:pt x="228" y="1076"/>
                    </a:cubicBezTo>
                    <a:cubicBezTo>
                      <a:pt x="168" y="1055"/>
                      <a:pt x="121" y="1029"/>
                      <a:pt x="89" y="994"/>
                    </a:cubicBezTo>
                    <a:cubicBezTo>
                      <a:pt x="55" y="959"/>
                      <a:pt x="32" y="922"/>
                      <a:pt x="19" y="880"/>
                    </a:cubicBezTo>
                    <a:cubicBezTo>
                      <a:pt x="7" y="838"/>
                      <a:pt x="0" y="778"/>
                      <a:pt x="0" y="699"/>
                    </a:cubicBezTo>
                    <a:cubicBezTo>
                      <a:pt x="0" y="595"/>
                      <a:pt x="0" y="491"/>
                      <a:pt x="0" y="388"/>
                    </a:cubicBezTo>
                    <a:cubicBezTo>
                      <a:pt x="0" y="294"/>
                      <a:pt x="15" y="221"/>
                      <a:pt x="43" y="167"/>
                    </a:cubicBezTo>
                    <a:cubicBezTo>
                      <a:pt x="71" y="113"/>
                      <a:pt x="119" y="73"/>
                      <a:pt x="184" y="43"/>
                    </a:cubicBezTo>
                    <a:cubicBezTo>
                      <a:pt x="248" y="14"/>
                      <a:pt x="324" y="0"/>
                      <a:pt x="409" y="0"/>
                    </a:cubicBezTo>
                    <a:cubicBezTo>
                      <a:pt x="512" y="0"/>
                      <a:pt x="598" y="17"/>
                      <a:pt x="665" y="52"/>
                    </a:cubicBezTo>
                    <a:cubicBezTo>
                      <a:pt x="732" y="87"/>
                      <a:pt x="780" y="132"/>
                      <a:pt x="807" y="189"/>
                    </a:cubicBezTo>
                    <a:cubicBezTo>
                      <a:pt x="833" y="246"/>
                      <a:pt x="847" y="327"/>
                      <a:pt x="847" y="430"/>
                    </a:cubicBezTo>
                    <a:cubicBezTo>
                      <a:pt x="847" y="477"/>
                      <a:pt x="847" y="525"/>
                      <a:pt x="847" y="572"/>
                    </a:cubicBezTo>
                    <a:close/>
                    <a:moveTo>
                      <a:pt x="477" y="398"/>
                    </a:moveTo>
                    <a:cubicBezTo>
                      <a:pt x="477" y="372"/>
                      <a:pt x="477" y="346"/>
                      <a:pt x="477" y="320"/>
                    </a:cubicBezTo>
                    <a:cubicBezTo>
                      <a:pt x="477" y="265"/>
                      <a:pt x="473" y="230"/>
                      <a:pt x="467" y="213"/>
                    </a:cubicBezTo>
                    <a:cubicBezTo>
                      <a:pt x="461" y="197"/>
                      <a:pt x="447" y="189"/>
                      <a:pt x="426" y="189"/>
                    </a:cubicBezTo>
                    <a:cubicBezTo>
                      <a:pt x="400" y="189"/>
                      <a:pt x="385" y="196"/>
                      <a:pt x="378" y="209"/>
                    </a:cubicBezTo>
                    <a:cubicBezTo>
                      <a:pt x="372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7" y="398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43" name="Freeform 379"/>
              <p:cNvSpPr>
                <a:spLocks/>
              </p:cNvSpPr>
              <p:nvPr/>
            </p:nvSpPr>
            <p:spPr bwMode="auto">
              <a:xfrm>
                <a:off x="1795" y="2414"/>
                <a:ext cx="237" cy="255"/>
              </a:xfrm>
              <a:custGeom>
                <a:avLst/>
                <a:gdLst/>
                <a:ahLst/>
                <a:cxnLst>
                  <a:cxn ang="0">
                    <a:pos x="149" y="255"/>
                  </a:cxn>
                  <a:cxn ang="0">
                    <a:pos x="149" y="53"/>
                  </a:cxn>
                  <a:cxn ang="0">
                    <a:pos x="117" y="53"/>
                  </a:cxn>
                  <a:cxn ang="0">
                    <a:pos x="117" y="182"/>
                  </a:cxn>
                  <a:cxn ang="0">
                    <a:pos x="108" y="233"/>
                  </a:cxn>
                  <a:cxn ang="0">
                    <a:pos x="79" y="252"/>
                  </a:cxn>
                  <a:cxn ang="0">
                    <a:pos x="14" y="255"/>
                  </a:cxn>
                  <a:cxn ang="0">
                    <a:pos x="0" y="255"/>
                  </a:cxn>
                  <a:cxn ang="0">
                    <a:pos x="0" y="214"/>
                  </a:cxn>
                  <a:cxn ang="0">
                    <a:pos x="23" y="210"/>
                  </a:cxn>
                  <a:cxn ang="0">
                    <a:pos x="29" y="185"/>
                  </a:cxn>
                  <a:cxn ang="0">
                    <a:pos x="29" y="0"/>
                  </a:cxn>
                  <a:cxn ang="0">
                    <a:pos x="237" y="0"/>
                  </a:cxn>
                  <a:cxn ang="0">
                    <a:pos x="237" y="255"/>
                  </a:cxn>
                  <a:cxn ang="0">
                    <a:pos x="149" y="255"/>
                  </a:cxn>
                </a:cxnLst>
                <a:rect l="0" t="0" r="r" b="b"/>
                <a:pathLst>
                  <a:path w="237" h="255">
                    <a:moveTo>
                      <a:pt x="149" y="255"/>
                    </a:moveTo>
                    <a:cubicBezTo>
                      <a:pt x="149" y="188"/>
                      <a:pt x="149" y="121"/>
                      <a:pt x="149" y="53"/>
                    </a:cubicBezTo>
                    <a:cubicBezTo>
                      <a:pt x="138" y="53"/>
                      <a:pt x="128" y="53"/>
                      <a:pt x="117" y="53"/>
                    </a:cubicBezTo>
                    <a:cubicBezTo>
                      <a:pt x="117" y="96"/>
                      <a:pt x="117" y="139"/>
                      <a:pt x="117" y="182"/>
                    </a:cubicBezTo>
                    <a:cubicBezTo>
                      <a:pt x="117" y="206"/>
                      <a:pt x="114" y="223"/>
                      <a:pt x="108" y="233"/>
                    </a:cubicBezTo>
                    <a:cubicBezTo>
                      <a:pt x="102" y="243"/>
                      <a:pt x="92" y="249"/>
                      <a:pt x="79" y="252"/>
                    </a:cubicBezTo>
                    <a:cubicBezTo>
                      <a:pt x="66" y="254"/>
                      <a:pt x="44" y="255"/>
                      <a:pt x="14" y="255"/>
                    </a:cubicBezTo>
                    <a:cubicBezTo>
                      <a:pt x="9" y="255"/>
                      <a:pt x="4" y="255"/>
                      <a:pt x="0" y="255"/>
                    </a:cubicBezTo>
                    <a:cubicBezTo>
                      <a:pt x="0" y="242"/>
                      <a:pt x="0" y="228"/>
                      <a:pt x="0" y="214"/>
                    </a:cubicBezTo>
                    <a:cubicBezTo>
                      <a:pt x="11" y="213"/>
                      <a:pt x="19" y="212"/>
                      <a:pt x="23" y="210"/>
                    </a:cubicBezTo>
                    <a:cubicBezTo>
                      <a:pt x="27" y="207"/>
                      <a:pt x="29" y="199"/>
                      <a:pt x="29" y="185"/>
                    </a:cubicBezTo>
                    <a:cubicBezTo>
                      <a:pt x="29" y="123"/>
                      <a:pt x="29" y="61"/>
                      <a:pt x="29" y="0"/>
                    </a:cubicBezTo>
                    <a:cubicBezTo>
                      <a:pt x="98" y="0"/>
                      <a:pt x="167" y="0"/>
                      <a:pt x="237" y="0"/>
                    </a:cubicBezTo>
                    <a:cubicBezTo>
                      <a:pt x="237" y="85"/>
                      <a:pt x="237" y="170"/>
                      <a:pt x="237" y="255"/>
                    </a:cubicBezTo>
                    <a:cubicBezTo>
                      <a:pt x="207" y="255"/>
                      <a:pt x="178" y="255"/>
                      <a:pt x="149" y="255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44" name="Freeform 380"/>
              <p:cNvSpPr>
                <a:spLocks noEditPoints="1"/>
              </p:cNvSpPr>
              <p:nvPr/>
            </p:nvSpPr>
            <p:spPr bwMode="auto">
              <a:xfrm>
                <a:off x="2057" y="2409"/>
                <a:ext cx="200" cy="265"/>
              </a:xfrm>
              <a:custGeom>
                <a:avLst/>
                <a:gdLst/>
                <a:ahLst/>
                <a:cxnLst>
                  <a:cxn ang="0">
                    <a:pos x="347" y="433"/>
                  </a:cxn>
                  <a:cxn ang="0">
                    <a:pos x="0" y="433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3" y="52"/>
                  </a:cxn>
                  <a:cxn ang="0">
                    <a:pos x="417" y="0"/>
                  </a:cxn>
                  <a:cxn ang="0">
                    <a:pos x="699" y="58"/>
                  </a:cxn>
                  <a:cxn ang="0">
                    <a:pos x="813" y="201"/>
                  </a:cxn>
                  <a:cxn ang="0">
                    <a:pos x="833" y="551"/>
                  </a:cxn>
                  <a:cxn ang="0">
                    <a:pos x="833" y="1086"/>
                  </a:cxn>
                  <a:cxn ang="0">
                    <a:pos x="473" y="1086"/>
                  </a:cxn>
                  <a:cxn ang="0">
                    <a:pos x="473" y="991"/>
                  </a:cxn>
                  <a:cxn ang="0">
                    <a:pos x="387" y="1076"/>
                  </a:cxn>
                  <a:cxn ang="0">
                    <a:pos x="259" y="1105"/>
                  </a:cxn>
                  <a:cxn ang="0">
                    <a:pos x="82" y="1057"/>
                  </a:cxn>
                  <a:cxn ang="0">
                    <a:pos x="0" y="848"/>
                  </a:cxn>
                  <a:cxn ang="0">
                    <a:pos x="0" y="761"/>
                  </a:cxn>
                  <a:cxn ang="0">
                    <a:pos x="43" y="598"/>
                  </a:cxn>
                  <a:cxn ang="0">
                    <a:pos x="256" y="496"/>
                  </a:cxn>
                  <a:cxn ang="0">
                    <a:pos x="451" y="412"/>
                  </a:cxn>
                  <a:cxn ang="0">
                    <a:pos x="463" y="324"/>
                  </a:cxn>
                  <a:cxn ang="0">
                    <a:pos x="450" y="214"/>
                  </a:cxn>
                  <a:cxn ang="0">
                    <a:pos x="402" y="189"/>
                  </a:cxn>
                  <a:cxn ang="0">
                    <a:pos x="356" y="210"/>
                  </a:cxn>
                  <a:cxn ang="0">
                    <a:pos x="347" y="321"/>
                  </a:cxn>
                  <a:cxn ang="0">
                    <a:pos x="347" y="433"/>
                  </a:cxn>
                  <a:cxn ang="0">
                    <a:pos x="463" y="579"/>
                  </a:cxn>
                  <a:cxn ang="0">
                    <a:pos x="361" y="675"/>
                  </a:cxn>
                  <a:cxn ang="0">
                    <a:pos x="347" y="786"/>
                  </a:cxn>
                  <a:cxn ang="0">
                    <a:pos x="359" y="892"/>
                  </a:cxn>
                  <a:cxn ang="0">
                    <a:pos x="408" y="916"/>
                  </a:cxn>
                  <a:cxn ang="0">
                    <a:pos x="454" y="897"/>
                  </a:cxn>
                  <a:cxn ang="0">
                    <a:pos x="463" y="798"/>
                  </a:cxn>
                  <a:cxn ang="0">
                    <a:pos x="463" y="579"/>
                  </a:cxn>
                </a:cxnLst>
                <a:rect l="0" t="0" r="r" b="b"/>
                <a:pathLst>
                  <a:path w="833" h="1105">
                    <a:moveTo>
                      <a:pt x="347" y="433"/>
                    </a:moveTo>
                    <a:cubicBezTo>
                      <a:pt x="231" y="433"/>
                      <a:pt x="116" y="433"/>
                      <a:pt x="0" y="433"/>
                    </a:cubicBezTo>
                    <a:cubicBezTo>
                      <a:pt x="0" y="409"/>
                      <a:pt x="0" y="385"/>
                      <a:pt x="0" y="361"/>
                    </a:cubicBezTo>
                    <a:cubicBezTo>
                      <a:pt x="0" y="278"/>
                      <a:pt x="12" y="215"/>
                      <a:pt x="33" y="170"/>
                    </a:cubicBezTo>
                    <a:cubicBezTo>
                      <a:pt x="54" y="126"/>
                      <a:pt x="98" y="87"/>
                      <a:pt x="163" y="52"/>
                    </a:cubicBezTo>
                    <a:cubicBezTo>
                      <a:pt x="227" y="17"/>
                      <a:pt x="313" y="0"/>
                      <a:pt x="417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2" y="98"/>
                      <a:pt x="801" y="145"/>
                      <a:pt x="813" y="201"/>
                    </a:cubicBezTo>
                    <a:cubicBezTo>
                      <a:pt x="826" y="258"/>
                      <a:pt x="833" y="375"/>
                      <a:pt x="833" y="551"/>
                    </a:cubicBezTo>
                    <a:cubicBezTo>
                      <a:pt x="833" y="729"/>
                      <a:pt x="833" y="908"/>
                      <a:pt x="833" y="1086"/>
                    </a:cubicBezTo>
                    <a:cubicBezTo>
                      <a:pt x="713" y="1086"/>
                      <a:pt x="593" y="1086"/>
                      <a:pt x="473" y="1086"/>
                    </a:cubicBezTo>
                    <a:cubicBezTo>
                      <a:pt x="473" y="1055"/>
                      <a:pt x="473" y="1023"/>
                      <a:pt x="473" y="991"/>
                    </a:cubicBezTo>
                    <a:cubicBezTo>
                      <a:pt x="451" y="1029"/>
                      <a:pt x="422" y="1058"/>
                      <a:pt x="387" y="1076"/>
                    </a:cubicBezTo>
                    <a:cubicBezTo>
                      <a:pt x="351" y="1096"/>
                      <a:pt x="308" y="1105"/>
                      <a:pt x="259" y="1105"/>
                    </a:cubicBezTo>
                    <a:cubicBezTo>
                      <a:pt x="194" y="1105"/>
                      <a:pt x="135" y="1090"/>
                      <a:pt x="82" y="1057"/>
                    </a:cubicBezTo>
                    <a:cubicBezTo>
                      <a:pt x="28" y="1025"/>
                      <a:pt x="0" y="956"/>
                      <a:pt x="0" y="848"/>
                    </a:cubicBezTo>
                    <a:cubicBezTo>
                      <a:pt x="0" y="819"/>
                      <a:pt x="0" y="790"/>
                      <a:pt x="0" y="761"/>
                    </a:cubicBezTo>
                    <a:cubicBezTo>
                      <a:pt x="0" y="681"/>
                      <a:pt x="15" y="627"/>
                      <a:pt x="43" y="598"/>
                    </a:cubicBezTo>
                    <a:cubicBezTo>
                      <a:pt x="71" y="568"/>
                      <a:pt x="143" y="536"/>
                      <a:pt x="256" y="496"/>
                    </a:cubicBezTo>
                    <a:cubicBezTo>
                      <a:pt x="377" y="454"/>
                      <a:pt x="443" y="426"/>
                      <a:pt x="451" y="412"/>
                    </a:cubicBezTo>
                    <a:cubicBezTo>
                      <a:pt x="459" y="397"/>
                      <a:pt x="463" y="368"/>
                      <a:pt x="463" y="324"/>
                    </a:cubicBezTo>
                    <a:cubicBezTo>
                      <a:pt x="463" y="268"/>
                      <a:pt x="459" y="231"/>
                      <a:pt x="450" y="214"/>
                    </a:cubicBezTo>
                    <a:cubicBezTo>
                      <a:pt x="440" y="197"/>
                      <a:pt x="424" y="189"/>
                      <a:pt x="402" y="189"/>
                    </a:cubicBezTo>
                    <a:cubicBezTo>
                      <a:pt x="378" y="189"/>
                      <a:pt x="362" y="196"/>
                      <a:pt x="356" y="210"/>
                    </a:cubicBezTo>
                    <a:cubicBezTo>
                      <a:pt x="349" y="225"/>
                      <a:pt x="347" y="262"/>
                      <a:pt x="347" y="321"/>
                    </a:cubicBezTo>
                    <a:cubicBezTo>
                      <a:pt x="347" y="358"/>
                      <a:pt x="347" y="396"/>
                      <a:pt x="347" y="433"/>
                    </a:cubicBezTo>
                    <a:close/>
                    <a:moveTo>
                      <a:pt x="463" y="579"/>
                    </a:moveTo>
                    <a:cubicBezTo>
                      <a:pt x="404" y="617"/>
                      <a:pt x="370" y="649"/>
                      <a:pt x="361" y="675"/>
                    </a:cubicBezTo>
                    <a:cubicBezTo>
                      <a:pt x="351" y="700"/>
                      <a:pt x="347" y="737"/>
                      <a:pt x="347" y="786"/>
                    </a:cubicBezTo>
                    <a:cubicBezTo>
                      <a:pt x="347" y="841"/>
                      <a:pt x="351" y="876"/>
                      <a:pt x="359" y="892"/>
                    </a:cubicBezTo>
                    <a:cubicBezTo>
                      <a:pt x="368" y="908"/>
                      <a:pt x="383" y="916"/>
                      <a:pt x="408" y="916"/>
                    </a:cubicBezTo>
                    <a:cubicBezTo>
                      <a:pt x="431" y="916"/>
                      <a:pt x="446" y="910"/>
                      <a:pt x="454" y="897"/>
                    </a:cubicBezTo>
                    <a:cubicBezTo>
                      <a:pt x="460" y="885"/>
                      <a:pt x="463" y="852"/>
                      <a:pt x="463" y="798"/>
                    </a:cubicBezTo>
                    <a:cubicBezTo>
                      <a:pt x="463" y="725"/>
                      <a:pt x="463" y="652"/>
                      <a:pt x="463" y="579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45" name="Freeform 381"/>
              <p:cNvSpPr>
                <a:spLocks noEditPoints="1"/>
              </p:cNvSpPr>
              <p:nvPr/>
            </p:nvSpPr>
            <p:spPr bwMode="auto">
              <a:xfrm>
                <a:off x="2287" y="2412"/>
                <a:ext cx="319" cy="258"/>
              </a:xfrm>
              <a:custGeom>
                <a:avLst/>
                <a:gdLst/>
                <a:ahLst/>
                <a:cxnLst>
                  <a:cxn ang="0">
                    <a:pos x="481" y="643"/>
                  </a:cxn>
                  <a:cxn ang="0">
                    <a:pos x="369" y="643"/>
                  </a:cxn>
                  <a:cxn ang="0">
                    <a:pos x="369" y="1073"/>
                  </a:cxn>
                  <a:cxn ang="0">
                    <a:pos x="0" y="1073"/>
                  </a:cxn>
                  <a:cxn ang="0">
                    <a:pos x="0" y="7"/>
                  </a:cxn>
                  <a:cxn ang="0">
                    <a:pos x="370" y="7"/>
                  </a:cxn>
                  <a:cxn ang="0">
                    <a:pos x="370" y="420"/>
                  </a:cxn>
                  <a:cxn ang="0">
                    <a:pos x="481" y="420"/>
                  </a:cxn>
                  <a:cxn ang="0">
                    <a:pos x="481" y="405"/>
                  </a:cxn>
                  <a:cxn ang="0">
                    <a:pos x="494" y="241"/>
                  </a:cxn>
                  <a:cxn ang="0">
                    <a:pos x="558" y="115"/>
                  </a:cxn>
                  <a:cxn ang="0">
                    <a:pos x="694" y="28"/>
                  </a:cxn>
                  <a:cxn ang="0">
                    <a:pos x="893" y="0"/>
                  </a:cxn>
                  <a:cxn ang="0">
                    <a:pos x="1104" y="28"/>
                  </a:cxn>
                  <a:cxn ang="0">
                    <a:pos x="1249" y="113"/>
                  </a:cxn>
                  <a:cxn ang="0">
                    <a:pos x="1316" y="225"/>
                  </a:cxn>
                  <a:cxn ang="0">
                    <a:pos x="1327" y="382"/>
                  </a:cxn>
                  <a:cxn ang="0">
                    <a:pos x="1327" y="642"/>
                  </a:cxn>
                  <a:cxn ang="0">
                    <a:pos x="1310" y="858"/>
                  </a:cxn>
                  <a:cxn ang="0">
                    <a:pos x="1234" y="981"/>
                  </a:cxn>
                  <a:cxn ang="0">
                    <a:pos x="1091" y="1055"/>
                  </a:cxn>
                  <a:cxn ang="0">
                    <a:pos x="846" y="1075"/>
                  </a:cxn>
                  <a:cxn ang="0">
                    <a:pos x="715" y="1067"/>
                  </a:cxn>
                  <a:cxn ang="0">
                    <a:pos x="609" y="1027"/>
                  </a:cxn>
                  <a:cxn ang="0">
                    <a:pos x="526" y="945"/>
                  </a:cxn>
                  <a:cxn ang="0">
                    <a:pos x="489" y="836"/>
                  </a:cxn>
                  <a:cxn ang="0">
                    <a:pos x="481" y="678"/>
                  </a:cxn>
                  <a:cxn ang="0">
                    <a:pos x="481" y="643"/>
                  </a:cxn>
                  <a:cxn ang="0">
                    <a:pos x="958" y="846"/>
                  </a:cxn>
                  <a:cxn ang="0">
                    <a:pos x="958" y="301"/>
                  </a:cxn>
                  <a:cxn ang="0">
                    <a:pos x="949" y="201"/>
                  </a:cxn>
                  <a:cxn ang="0">
                    <a:pos x="904" y="176"/>
                  </a:cxn>
                  <a:cxn ang="0">
                    <a:pos x="858" y="202"/>
                  </a:cxn>
                  <a:cxn ang="0">
                    <a:pos x="849" y="301"/>
                  </a:cxn>
                  <a:cxn ang="0">
                    <a:pos x="849" y="811"/>
                  </a:cxn>
                  <a:cxn ang="0">
                    <a:pos x="904" y="903"/>
                  </a:cxn>
                  <a:cxn ang="0">
                    <a:pos x="943" y="887"/>
                  </a:cxn>
                  <a:cxn ang="0">
                    <a:pos x="958" y="846"/>
                  </a:cxn>
                </a:cxnLst>
                <a:rect l="0" t="0" r="r" b="b"/>
                <a:pathLst>
                  <a:path w="1327" h="1075">
                    <a:moveTo>
                      <a:pt x="481" y="643"/>
                    </a:moveTo>
                    <a:cubicBezTo>
                      <a:pt x="443" y="643"/>
                      <a:pt x="406" y="643"/>
                      <a:pt x="369" y="643"/>
                    </a:cubicBezTo>
                    <a:cubicBezTo>
                      <a:pt x="369" y="786"/>
                      <a:pt x="369" y="930"/>
                      <a:pt x="369" y="1073"/>
                    </a:cubicBezTo>
                    <a:cubicBezTo>
                      <a:pt x="246" y="1073"/>
                      <a:pt x="123" y="1073"/>
                      <a:pt x="0" y="1073"/>
                    </a:cubicBezTo>
                    <a:cubicBezTo>
                      <a:pt x="0" y="718"/>
                      <a:pt x="0" y="362"/>
                      <a:pt x="0" y="7"/>
                    </a:cubicBezTo>
                    <a:cubicBezTo>
                      <a:pt x="124" y="7"/>
                      <a:pt x="247" y="7"/>
                      <a:pt x="370" y="7"/>
                    </a:cubicBezTo>
                    <a:cubicBezTo>
                      <a:pt x="370" y="144"/>
                      <a:pt x="370" y="282"/>
                      <a:pt x="370" y="420"/>
                    </a:cubicBezTo>
                    <a:cubicBezTo>
                      <a:pt x="407" y="420"/>
                      <a:pt x="444" y="420"/>
                      <a:pt x="481" y="420"/>
                    </a:cubicBezTo>
                    <a:cubicBezTo>
                      <a:pt x="481" y="415"/>
                      <a:pt x="481" y="410"/>
                      <a:pt x="481" y="405"/>
                    </a:cubicBezTo>
                    <a:cubicBezTo>
                      <a:pt x="481" y="342"/>
                      <a:pt x="486" y="287"/>
                      <a:pt x="494" y="241"/>
                    </a:cubicBezTo>
                    <a:cubicBezTo>
                      <a:pt x="502" y="195"/>
                      <a:pt x="524" y="154"/>
                      <a:pt x="558" y="115"/>
                    </a:cubicBezTo>
                    <a:cubicBezTo>
                      <a:pt x="592" y="76"/>
                      <a:pt x="638" y="48"/>
                      <a:pt x="694" y="28"/>
                    </a:cubicBezTo>
                    <a:cubicBezTo>
                      <a:pt x="749" y="10"/>
                      <a:pt x="816" y="0"/>
                      <a:pt x="893" y="0"/>
                    </a:cubicBezTo>
                    <a:cubicBezTo>
                      <a:pt x="973" y="0"/>
                      <a:pt x="1044" y="10"/>
                      <a:pt x="1104" y="28"/>
                    </a:cubicBezTo>
                    <a:cubicBezTo>
                      <a:pt x="1164" y="48"/>
                      <a:pt x="1213" y="76"/>
                      <a:pt x="1249" y="113"/>
                    </a:cubicBezTo>
                    <a:cubicBezTo>
                      <a:pt x="1285" y="151"/>
                      <a:pt x="1308" y="187"/>
                      <a:pt x="1316" y="225"/>
                    </a:cubicBezTo>
                    <a:cubicBezTo>
                      <a:pt x="1323" y="263"/>
                      <a:pt x="1327" y="315"/>
                      <a:pt x="1327" y="382"/>
                    </a:cubicBezTo>
                    <a:cubicBezTo>
                      <a:pt x="1327" y="469"/>
                      <a:pt x="1327" y="555"/>
                      <a:pt x="1327" y="642"/>
                    </a:cubicBezTo>
                    <a:cubicBezTo>
                      <a:pt x="1327" y="739"/>
                      <a:pt x="1321" y="811"/>
                      <a:pt x="1310" y="858"/>
                    </a:cubicBezTo>
                    <a:cubicBezTo>
                      <a:pt x="1298" y="905"/>
                      <a:pt x="1273" y="946"/>
                      <a:pt x="1234" y="981"/>
                    </a:cubicBezTo>
                    <a:cubicBezTo>
                      <a:pt x="1195" y="1017"/>
                      <a:pt x="1147" y="1041"/>
                      <a:pt x="1091" y="1055"/>
                    </a:cubicBezTo>
                    <a:cubicBezTo>
                      <a:pt x="1035" y="1068"/>
                      <a:pt x="953" y="1075"/>
                      <a:pt x="846" y="1075"/>
                    </a:cubicBezTo>
                    <a:cubicBezTo>
                      <a:pt x="793" y="1075"/>
                      <a:pt x="749" y="1072"/>
                      <a:pt x="715" y="1067"/>
                    </a:cubicBezTo>
                    <a:cubicBezTo>
                      <a:pt x="679" y="1061"/>
                      <a:pt x="644" y="1049"/>
                      <a:pt x="609" y="1027"/>
                    </a:cubicBezTo>
                    <a:cubicBezTo>
                      <a:pt x="573" y="1004"/>
                      <a:pt x="545" y="978"/>
                      <a:pt x="526" y="945"/>
                    </a:cubicBezTo>
                    <a:cubicBezTo>
                      <a:pt x="508" y="912"/>
                      <a:pt x="495" y="876"/>
                      <a:pt x="489" y="836"/>
                    </a:cubicBezTo>
                    <a:cubicBezTo>
                      <a:pt x="484" y="796"/>
                      <a:pt x="481" y="743"/>
                      <a:pt x="481" y="678"/>
                    </a:cubicBezTo>
                    <a:cubicBezTo>
                      <a:pt x="481" y="666"/>
                      <a:pt x="481" y="655"/>
                      <a:pt x="481" y="643"/>
                    </a:cubicBezTo>
                    <a:close/>
                    <a:moveTo>
                      <a:pt x="958" y="846"/>
                    </a:moveTo>
                    <a:cubicBezTo>
                      <a:pt x="958" y="664"/>
                      <a:pt x="958" y="482"/>
                      <a:pt x="958" y="301"/>
                    </a:cubicBezTo>
                    <a:cubicBezTo>
                      <a:pt x="958" y="252"/>
                      <a:pt x="955" y="218"/>
                      <a:pt x="949" y="201"/>
                    </a:cubicBezTo>
                    <a:cubicBezTo>
                      <a:pt x="944" y="184"/>
                      <a:pt x="928" y="176"/>
                      <a:pt x="904" y="176"/>
                    </a:cubicBezTo>
                    <a:cubicBezTo>
                      <a:pt x="879" y="176"/>
                      <a:pt x="864" y="185"/>
                      <a:pt x="858" y="202"/>
                    </a:cubicBezTo>
                    <a:cubicBezTo>
                      <a:pt x="852" y="220"/>
                      <a:pt x="849" y="253"/>
                      <a:pt x="849" y="301"/>
                    </a:cubicBezTo>
                    <a:cubicBezTo>
                      <a:pt x="849" y="471"/>
                      <a:pt x="849" y="641"/>
                      <a:pt x="849" y="811"/>
                    </a:cubicBezTo>
                    <a:cubicBezTo>
                      <a:pt x="849" y="873"/>
                      <a:pt x="867" y="903"/>
                      <a:pt x="904" y="903"/>
                    </a:cubicBezTo>
                    <a:cubicBezTo>
                      <a:pt x="919" y="903"/>
                      <a:pt x="933" y="898"/>
                      <a:pt x="943" y="887"/>
                    </a:cubicBezTo>
                    <a:cubicBezTo>
                      <a:pt x="953" y="876"/>
                      <a:pt x="958" y="862"/>
                      <a:pt x="958" y="846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46" name="Freeform 382"/>
              <p:cNvSpPr>
                <a:spLocks/>
              </p:cNvSpPr>
              <p:nvPr/>
            </p:nvSpPr>
            <p:spPr bwMode="auto">
              <a:xfrm>
                <a:off x="2620" y="2414"/>
                <a:ext cx="190" cy="255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190" y="53"/>
                  </a:cxn>
                  <a:cxn ang="0">
                    <a:pos x="139" y="53"/>
                  </a:cxn>
                  <a:cxn ang="0">
                    <a:pos x="139" y="255"/>
                  </a:cxn>
                  <a:cxn ang="0">
                    <a:pos x="51" y="255"/>
                  </a:cxn>
                  <a:cxn ang="0">
                    <a:pos x="51" y="53"/>
                  </a:cxn>
                  <a:cxn ang="0">
                    <a:pos x="0" y="53"/>
                  </a:cxn>
                  <a:cxn ang="0">
                    <a:pos x="0" y="0"/>
                  </a:cxn>
                  <a:cxn ang="0">
                    <a:pos x="190" y="0"/>
                  </a:cxn>
                </a:cxnLst>
                <a:rect l="0" t="0" r="r" b="b"/>
                <a:pathLst>
                  <a:path w="190" h="255">
                    <a:moveTo>
                      <a:pt x="190" y="0"/>
                    </a:moveTo>
                    <a:cubicBezTo>
                      <a:pt x="190" y="17"/>
                      <a:pt x="190" y="35"/>
                      <a:pt x="190" y="53"/>
                    </a:cubicBezTo>
                    <a:cubicBezTo>
                      <a:pt x="173" y="53"/>
                      <a:pt x="156" y="53"/>
                      <a:pt x="139" y="53"/>
                    </a:cubicBezTo>
                    <a:cubicBezTo>
                      <a:pt x="139" y="121"/>
                      <a:pt x="139" y="188"/>
                      <a:pt x="139" y="255"/>
                    </a:cubicBezTo>
                    <a:cubicBezTo>
                      <a:pt x="110" y="255"/>
                      <a:pt x="80" y="255"/>
                      <a:pt x="51" y="255"/>
                    </a:cubicBezTo>
                    <a:cubicBezTo>
                      <a:pt x="51" y="188"/>
                      <a:pt x="51" y="121"/>
                      <a:pt x="51" y="53"/>
                    </a:cubicBezTo>
                    <a:cubicBezTo>
                      <a:pt x="34" y="53"/>
                      <a:pt x="17" y="53"/>
                      <a:pt x="0" y="53"/>
                    </a:cubicBezTo>
                    <a:cubicBezTo>
                      <a:pt x="0" y="35"/>
                      <a:pt x="0" y="17"/>
                      <a:pt x="0" y="0"/>
                    </a:cubicBezTo>
                    <a:cubicBezTo>
                      <a:pt x="63" y="0"/>
                      <a:pt x="127" y="0"/>
                      <a:pt x="190" y="0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47" name="Freeform 383"/>
              <p:cNvSpPr>
                <a:spLocks/>
              </p:cNvSpPr>
              <p:nvPr/>
            </p:nvSpPr>
            <p:spPr bwMode="auto">
              <a:xfrm>
                <a:off x="2907" y="2414"/>
                <a:ext cx="219" cy="255"/>
              </a:xfrm>
              <a:custGeom>
                <a:avLst/>
                <a:gdLst/>
                <a:ahLst/>
                <a:cxnLst>
                  <a:cxn ang="0">
                    <a:pos x="219" y="255"/>
                  </a:cxn>
                  <a:cxn ang="0">
                    <a:pos x="142" y="255"/>
                  </a:cxn>
                  <a:cxn ang="0">
                    <a:pos x="142" y="117"/>
                  </a:cxn>
                  <a:cxn ang="0">
                    <a:pos x="80" y="255"/>
                  </a:cxn>
                  <a:cxn ang="0">
                    <a:pos x="0" y="255"/>
                  </a:cxn>
                  <a:cxn ang="0">
                    <a:pos x="0" y="0"/>
                  </a:cxn>
                  <a:cxn ang="0">
                    <a:pos x="77" y="0"/>
                  </a:cxn>
                  <a:cxn ang="0">
                    <a:pos x="77" y="137"/>
                  </a:cxn>
                  <a:cxn ang="0">
                    <a:pos x="138" y="0"/>
                  </a:cxn>
                  <a:cxn ang="0">
                    <a:pos x="219" y="0"/>
                  </a:cxn>
                  <a:cxn ang="0">
                    <a:pos x="219" y="255"/>
                  </a:cxn>
                </a:cxnLst>
                <a:rect l="0" t="0" r="r" b="b"/>
                <a:pathLst>
                  <a:path w="219" h="255">
                    <a:moveTo>
                      <a:pt x="219" y="255"/>
                    </a:moveTo>
                    <a:cubicBezTo>
                      <a:pt x="193" y="255"/>
                      <a:pt x="168" y="255"/>
                      <a:pt x="142" y="255"/>
                    </a:cubicBezTo>
                    <a:cubicBezTo>
                      <a:pt x="142" y="209"/>
                      <a:pt x="142" y="163"/>
                      <a:pt x="142" y="117"/>
                    </a:cubicBezTo>
                    <a:cubicBezTo>
                      <a:pt x="122" y="163"/>
                      <a:pt x="101" y="209"/>
                      <a:pt x="80" y="255"/>
                    </a:cubicBezTo>
                    <a:cubicBezTo>
                      <a:pt x="54" y="255"/>
                      <a:pt x="27" y="255"/>
                      <a:pt x="0" y="255"/>
                    </a:cubicBezTo>
                    <a:cubicBezTo>
                      <a:pt x="0" y="170"/>
                      <a:pt x="0" y="85"/>
                      <a:pt x="0" y="0"/>
                    </a:cubicBezTo>
                    <a:cubicBezTo>
                      <a:pt x="25" y="0"/>
                      <a:pt x="51" y="0"/>
                      <a:pt x="77" y="0"/>
                    </a:cubicBezTo>
                    <a:cubicBezTo>
                      <a:pt x="77" y="45"/>
                      <a:pt x="77" y="91"/>
                      <a:pt x="77" y="137"/>
                    </a:cubicBezTo>
                    <a:cubicBezTo>
                      <a:pt x="97" y="91"/>
                      <a:pt x="118" y="45"/>
                      <a:pt x="138" y="0"/>
                    </a:cubicBezTo>
                    <a:cubicBezTo>
                      <a:pt x="165" y="0"/>
                      <a:pt x="192" y="0"/>
                      <a:pt x="219" y="0"/>
                    </a:cubicBezTo>
                    <a:cubicBezTo>
                      <a:pt x="219" y="85"/>
                      <a:pt x="219" y="170"/>
                      <a:pt x="219" y="255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48" name="Freeform 384"/>
              <p:cNvSpPr>
                <a:spLocks/>
              </p:cNvSpPr>
              <p:nvPr/>
            </p:nvSpPr>
            <p:spPr bwMode="auto">
              <a:xfrm>
                <a:off x="3155" y="2409"/>
                <a:ext cx="199" cy="265"/>
              </a:xfrm>
              <a:custGeom>
                <a:avLst/>
                <a:gdLst/>
                <a:ahLst/>
                <a:cxnLst>
                  <a:cxn ang="0">
                    <a:pos x="199" y="101"/>
                  </a:cxn>
                  <a:cxn ang="0">
                    <a:pos x="115" y="101"/>
                  </a:cxn>
                  <a:cxn ang="0">
                    <a:pos x="115" y="72"/>
                  </a:cxn>
                  <a:cxn ang="0">
                    <a:pos x="112" y="51"/>
                  </a:cxn>
                  <a:cxn ang="0">
                    <a:pos x="102" y="45"/>
                  </a:cxn>
                  <a:cxn ang="0">
                    <a:pos x="91" y="50"/>
                  </a:cxn>
                  <a:cxn ang="0">
                    <a:pos x="89" y="72"/>
                  </a:cxn>
                  <a:cxn ang="0">
                    <a:pos x="89" y="192"/>
                  </a:cxn>
                  <a:cxn ang="0">
                    <a:pos x="93" y="213"/>
                  </a:cxn>
                  <a:cxn ang="0">
                    <a:pos x="104" y="220"/>
                  </a:cxn>
                  <a:cxn ang="0">
                    <a:pos x="117" y="213"/>
                  </a:cxn>
                  <a:cxn ang="0">
                    <a:pos x="120" y="186"/>
                  </a:cxn>
                  <a:cxn ang="0">
                    <a:pos x="120" y="155"/>
                  </a:cxn>
                  <a:cxn ang="0">
                    <a:pos x="199" y="155"/>
                  </a:cxn>
                  <a:cxn ang="0">
                    <a:pos x="196" y="201"/>
                  </a:cxn>
                  <a:cxn ang="0">
                    <a:pos x="181" y="232"/>
                  </a:cxn>
                  <a:cxn ang="0">
                    <a:pos x="149" y="257"/>
                  </a:cxn>
                  <a:cxn ang="0">
                    <a:pos x="100" y="265"/>
                  </a:cxn>
                  <a:cxn ang="0">
                    <a:pos x="40" y="254"/>
                  </a:cxn>
                  <a:cxn ang="0">
                    <a:pos x="10" y="222"/>
                  </a:cxn>
                  <a:cxn ang="0">
                    <a:pos x="0" y="164"/>
                  </a:cxn>
                  <a:cxn ang="0">
                    <a:pos x="0" y="92"/>
                  </a:cxn>
                  <a:cxn ang="0">
                    <a:pos x="8" y="43"/>
                  </a:cxn>
                  <a:cxn ang="0">
                    <a:pos x="40" y="13"/>
                  </a:cxn>
                  <a:cxn ang="0">
                    <a:pos x="99" y="0"/>
                  </a:cxn>
                  <a:cxn ang="0">
                    <a:pos x="158" y="13"/>
                  </a:cxn>
                  <a:cxn ang="0">
                    <a:pos x="190" y="45"/>
                  </a:cxn>
                  <a:cxn ang="0">
                    <a:pos x="199" y="101"/>
                  </a:cxn>
                </a:cxnLst>
                <a:rect l="0" t="0" r="r" b="b"/>
                <a:pathLst>
                  <a:path w="199" h="265">
                    <a:moveTo>
                      <a:pt x="199" y="101"/>
                    </a:moveTo>
                    <a:cubicBezTo>
                      <a:pt x="171" y="101"/>
                      <a:pt x="143" y="101"/>
                      <a:pt x="115" y="101"/>
                    </a:cubicBezTo>
                    <a:cubicBezTo>
                      <a:pt x="115" y="91"/>
                      <a:pt x="115" y="81"/>
                      <a:pt x="115" y="72"/>
                    </a:cubicBezTo>
                    <a:cubicBezTo>
                      <a:pt x="115" y="62"/>
                      <a:pt x="114" y="54"/>
                      <a:pt x="112" y="51"/>
                    </a:cubicBezTo>
                    <a:cubicBezTo>
                      <a:pt x="110" y="47"/>
                      <a:pt x="107" y="45"/>
                      <a:pt x="102" y="45"/>
                    </a:cubicBezTo>
                    <a:cubicBezTo>
                      <a:pt x="97" y="45"/>
                      <a:pt x="93" y="47"/>
                      <a:pt x="91" y="50"/>
                    </a:cubicBezTo>
                    <a:cubicBezTo>
                      <a:pt x="90" y="53"/>
                      <a:pt x="89" y="61"/>
                      <a:pt x="89" y="72"/>
                    </a:cubicBezTo>
                    <a:cubicBezTo>
                      <a:pt x="89" y="112"/>
                      <a:pt x="89" y="152"/>
                      <a:pt x="89" y="192"/>
                    </a:cubicBezTo>
                    <a:cubicBezTo>
                      <a:pt x="89" y="201"/>
                      <a:pt x="90" y="208"/>
                      <a:pt x="93" y="213"/>
                    </a:cubicBezTo>
                    <a:cubicBezTo>
                      <a:pt x="95" y="218"/>
                      <a:pt x="99" y="220"/>
                      <a:pt x="104" y="220"/>
                    </a:cubicBezTo>
                    <a:cubicBezTo>
                      <a:pt x="110" y="220"/>
                      <a:pt x="114" y="218"/>
                      <a:pt x="117" y="213"/>
                    </a:cubicBezTo>
                    <a:cubicBezTo>
                      <a:pt x="118" y="208"/>
                      <a:pt x="120" y="199"/>
                      <a:pt x="120" y="186"/>
                    </a:cubicBezTo>
                    <a:cubicBezTo>
                      <a:pt x="120" y="176"/>
                      <a:pt x="120" y="165"/>
                      <a:pt x="120" y="155"/>
                    </a:cubicBezTo>
                    <a:cubicBezTo>
                      <a:pt x="146" y="155"/>
                      <a:pt x="172" y="155"/>
                      <a:pt x="199" y="155"/>
                    </a:cubicBezTo>
                    <a:cubicBezTo>
                      <a:pt x="198" y="176"/>
                      <a:pt x="198" y="191"/>
                      <a:pt x="196" y="201"/>
                    </a:cubicBezTo>
                    <a:cubicBezTo>
                      <a:pt x="195" y="211"/>
                      <a:pt x="190" y="222"/>
                      <a:pt x="181" y="232"/>
                    </a:cubicBezTo>
                    <a:cubicBezTo>
                      <a:pt x="173" y="243"/>
                      <a:pt x="162" y="251"/>
                      <a:pt x="149" y="257"/>
                    </a:cubicBezTo>
                    <a:cubicBezTo>
                      <a:pt x="136" y="263"/>
                      <a:pt x="119" y="265"/>
                      <a:pt x="100" y="265"/>
                    </a:cubicBezTo>
                    <a:cubicBezTo>
                      <a:pt x="75" y="265"/>
                      <a:pt x="55" y="262"/>
                      <a:pt x="40" y="254"/>
                    </a:cubicBezTo>
                    <a:cubicBezTo>
                      <a:pt x="26" y="246"/>
                      <a:pt x="15" y="236"/>
                      <a:pt x="10" y="222"/>
                    </a:cubicBezTo>
                    <a:cubicBezTo>
                      <a:pt x="3" y="209"/>
                      <a:pt x="0" y="189"/>
                      <a:pt x="0" y="164"/>
                    </a:cubicBezTo>
                    <a:cubicBezTo>
                      <a:pt x="0" y="140"/>
                      <a:pt x="0" y="116"/>
                      <a:pt x="0" y="92"/>
                    </a:cubicBezTo>
                    <a:cubicBezTo>
                      <a:pt x="0" y="70"/>
                      <a:pt x="3" y="54"/>
                      <a:pt x="8" y="43"/>
                    </a:cubicBezTo>
                    <a:cubicBezTo>
                      <a:pt x="13" y="32"/>
                      <a:pt x="23" y="22"/>
                      <a:pt x="40" y="13"/>
                    </a:cubicBezTo>
                    <a:cubicBezTo>
                      <a:pt x="56" y="4"/>
                      <a:pt x="76" y="0"/>
                      <a:pt x="99" y="0"/>
                    </a:cubicBezTo>
                    <a:cubicBezTo>
                      <a:pt x="122" y="0"/>
                      <a:pt x="142" y="4"/>
                      <a:pt x="158" y="13"/>
                    </a:cubicBezTo>
                    <a:cubicBezTo>
                      <a:pt x="174" y="22"/>
                      <a:pt x="185" y="32"/>
                      <a:pt x="190" y="45"/>
                    </a:cubicBezTo>
                    <a:cubicBezTo>
                      <a:pt x="196" y="59"/>
                      <a:pt x="199" y="77"/>
                      <a:pt x="199" y="101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49" name="Freeform 385"/>
              <p:cNvSpPr>
                <a:spLocks/>
              </p:cNvSpPr>
              <p:nvPr/>
            </p:nvSpPr>
            <p:spPr bwMode="auto">
              <a:xfrm>
                <a:off x="3380" y="2414"/>
                <a:ext cx="207" cy="255"/>
              </a:xfrm>
              <a:custGeom>
                <a:avLst/>
                <a:gdLst/>
                <a:ahLst/>
                <a:cxnLst>
                  <a:cxn ang="0">
                    <a:pos x="0" y="255"/>
                  </a:cxn>
                  <a:cxn ang="0">
                    <a:pos x="0" y="0"/>
                  </a:cxn>
                  <a:cxn ang="0">
                    <a:pos x="207" y="0"/>
                  </a:cxn>
                  <a:cxn ang="0">
                    <a:pos x="207" y="255"/>
                  </a:cxn>
                  <a:cxn ang="0">
                    <a:pos x="119" y="255"/>
                  </a:cxn>
                  <a:cxn ang="0">
                    <a:pos x="119" y="53"/>
                  </a:cxn>
                  <a:cxn ang="0">
                    <a:pos x="88" y="53"/>
                  </a:cxn>
                  <a:cxn ang="0">
                    <a:pos x="88" y="255"/>
                  </a:cxn>
                  <a:cxn ang="0">
                    <a:pos x="0" y="255"/>
                  </a:cxn>
                </a:cxnLst>
                <a:rect l="0" t="0" r="r" b="b"/>
                <a:pathLst>
                  <a:path w="207" h="255">
                    <a:moveTo>
                      <a:pt x="0" y="255"/>
                    </a:moveTo>
                    <a:cubicBezTo>
                      <a:pt x="0" y="170"/>
                      <a:pt x="0" y="85"/>
                      <a:pt x="0" y="0"/>
                    </a:cubicBezTo>
                    <a:cubicBezTo>
                      <a:pt x="69" y="0"/>
                      <a:pt x="138" y="0"/>
                      <a:pt x="207" y="0"/>
                    </a:cubicBezTo>
                    <a:cubicBezTo>
                      <a:pt x="207" y="85"/>
                      <a:pt x="207" y="170"/>
                      <a:pt x="207" y="255"/>
                    </a:cubicBezTo>
                    <a:cubicBezTo>
                      <a:pt x="178" y="255"/>
                      <a:pt x="149" y="255"/>
                      <a:pt x="119" y="255"/>
                    </a:cubicBezTo>
                    <a:cubicBezTo>
                      <a:pt x="119" y="188"/>
                      <a:pt x="119" y="121"/>
                      <a:pt x="119" y="53"/>
                    </a:cubicBezTo>
                    <a:cubicBezTo>
                      <a:pt x="109" y="53"/>
                      <a:pt x="98" y="53"/>
                      <a:pt x="88" y="53"/>
                    </a:cubicBezTo>
                    <a:cubicBezTo>
                      <a:pt x="88" y="121"/>
                      <a:pt x="88" y="188"/>
                      <a:pt x="88" y="255"/>
                    </a:cubicBezTo>
                    <a:cubicBezTo>
                      <a:pt x="58" y="255"/>
                      <a:pt x="29" y="255"/>
                      <a:pt x="0" y="255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50" name="Freeform 386"/>
              <p:cNvSpPr>
                <a:spLocks noEditPoints="1"/>
              </p:cNvSpPr>
              <p:nvPr/>
            </p:nvSpPr>
            <p:spPr bwMode="auto">
              <a:xfrm>
                <a:off x="3619" y="2409"/>
                <a:ext cx="204" cy="297"/>
              </a:xfrm>
              <a:custGeom>
                <a:avLst/>
                <a:gdLst/>
                <a:ahLst/>
                <a:cxnLst>
                  <a:cxn ang="0">
                    <a:pos x="375" y="20"/>
                  </a:cxn>
                  <a:cxn ang="0">
                    <a:pos x="369" y="114"/>
                  </a:cxn>
                  <a:cxn ang="0">
                    <a:pos x="478" y="28"/>
                  </a:cxn>
                  <a:cxn ang="0">
                    <a:pos x="607" y="0"/>
                  </a:cxn>
                  <a:cxn ang="0">
                    <a:pos x="756" y="41"/>
                  </a:cxn>
                  <a:cxn ang="0">
                    <a:pos x="834" y="135"/>
                  </a:cxn>
                  <a:cxn ang="0">
                    <a:pos x="849" y="315"/>
                  </a:cxn>
                  <a:cxn ang="0">
                    <a:pos x="849" y="764"/>
                  </a:cxn>
                  <a:cxn ang="0">
                    <a:pos x="830" y="970"/>
                  </a:cxn>
                  <a:cxn ang="0">
                    <a:pos x="750" y="1068"/>
                  </a:cxn>
                  <a:cxn ang="0">
                    <a:pos x="603" y="1105"/>
                  </a:cxn>
                  <a:cxn ang="0">
                    <a:pos x="476" y="1077"/>
                  </a:cxn>
                  <a:cxn ang="0">
                    <a:pos x="369" y="994"/>
                  </a:cxn>
                  <a:cxn ang="0">
                    <a:pos x="369" y="1238"/>
                  </a:cxn>
                  <a:cxn ang="0">
                    <a:pos x="0" y="1238"/>
                  </a:cxn>
                  <a:cxn ang="0">
                    <a:pos x="0" y="20"/>
                  </a:cxn>
                  <a:cxn ang="0">
                    <a:pos x="375" y="20"/>
                  </a:cxn>
                  <a:cxn ang="0">
                    <a:pos x="480" y="330"/>
                  </a:cxn>
                  <a:cxn ang="0">
                    <a:pos x="472" y="210"/>
                  </a:cxn>
                  <a:cxn ang="0">
                    <a:pos x="427" y="189"/>
                  </a:cxn>
                  <a:cxn ang="0">
                    <a:pos x="380" y="213"/>
                  </a:cxn>
                  <a:cxn ang="0">
                    <a:pos x="369" y="330"/>
                  </a:cxn>
                  <a:cxn ang="0">
                    <a:pos x="369" y="772"/>
                  </a:cxn>
                  <a:cxn ang="0">
                    <a:pos x="380" y="892"/>
                  </a:cxn>
                  <a:cxn ang="0">
                    <a:pos x="427" y="916"/>
                  </a:cxn>
                  <a:cxn ang="0">
                    <a:pos x="472" y="894"/>
                  </a:cxn>
                  <a:cxn ang="0">
                    <a:pos x="480" y="787"/>
                  </a:cxn>
                  <a:cxn ang="0">
                    <a:pos x="480" y="330"/>
                  </a:cxn>
                </a:cxnLst>
                <a:rect l="0" t="0" r="r" b="b"/>
                <a:pathLst>
                  <a:path w="849" h="1238">
                    <a:moveTo>
                      <a:pt x="375" y="20"/>
                    </a:moveTo>
                    <a:cubicBezTo>
                      <a:pt x="373" y="51"/>
                      <a:pt x="371" y="83"/>
                      <a:pt x="369" y="114"/>
                    </a:cubicBezTo>
                    <a:cubicBezTo>
                      <a:pt x="401" y="76"/>
                      <a:pt x="438" y="48"/>
                      <a:pt x="478" y="28"/>
                    </a:cubicBezTo>
                    <a:cubicBezTo>
                      <a:pt x="517" y="10"/>
                      <a:pt x="561" y="0"/>
                      <a:pt x="607" y="0"/>
                    </a:cubicBezTo>
                    <a:cubicBezTo>
                      <a:pt x="665" y="0"/>
                      <a:pt x="714" y="14"/>
                      <a:pt x="756" y="41"/>
                    </a:cubicBezTo>
                    <a:cubicBezTo>
                      <a:pt x="797" y="68"/>
                      <a:pt x="824" y="99"/>
                      <a:pt x="834" y="135"/>
                    </a:cubicBezTo>
                    <a:cubicBezTo>
                      <a:pt x="844" y="170"/>
                      <a:pt x="849" y="230"/>
                      <a:pt x="849" y="315"/>
                    </a:cubicBezTo>
                    <a:cubicBezTo>
                      <a:pt x="849" y="464"/>
                      <a:pt x="849" y="614"/>
                      <a:pt x="849" y="764"/>
                    </a:cubicBezTo>
                    <a:cubicBezTo>
                      <a:pt x="849" y="861"/>
                      <a:pt x="843" y="929"/>
                      <a:pt x="830" y="970"/>
                    </a:cubicBezTo>
                    <a:cubicBezTo>
                      <a:pt x="817" y="1011"/>
                      <a:pt x="790" y="1044"/>
                      <a:pt x="750" y="1068"/>
                    </a:cubicBezTo>
                    <a:cubicBezTo>
                      <a:pt x="709" y="1094"/>
                      <a:pt x="660" y="1105"/>
                      <a:pt x="603" y="1105"/>
                    </a:cubicBezTo>
                    <a:cubicBezTo>
                      <a:pt x="557" y="1105"/>
                      <a:pt x="515" y="1096"/>
                      <a:pt x="476" y="1077"/>
                    </a:cubicBezTo>
                    <a:cubicBezTo>
                      <a:pt x="437" y="1058"/>
                      <a:pt x="401" y="1031"/>
                      <a:pt x="369" y="994"/>
                    </a:cubicBezTo>
                    <a:cubicBezTo>
                      <a:pt x="369" y="1075"/>
                      <a:pt x="369" y="1157"/>
                      <a:pt x="369" y="1238"/>
                    </a:cubicBezTo>
                    <a:cubicBezTo>
                      <a:pt x="246" y="1238"/>
                      <a:pt x="123" y="1238"/>
                      <a:pt x="0" y="1238"/>
                    </a:cubicBezTo>
                    <a:cubicBezTo>
                      <a:pt x="0" y="832"/>
                      <a:pt x="0" y="426"/>
                      <a:pt x="0" y="20"/>
                    </a:cubicBezTo>
                    <a:cubicBezTo>
                      <a:pt x="125" y="20"/>
                      <a:pt x="250" y="20"/>
                      <a:pt x="375" y="20"/>
                    </a:cubicBezTo>
                    <a:close/>
                    <a:moveTo>
                      <a:pt x="480" y="330"/>
                    </a:moveTo>
                    <a:cubicBezTo>
                      <a:pt x="480" y="264"/>
                      <a:pt x="477" y="224"/>
                      <a:pt x="472" y="210"/>
                    </a:cubicBezTo>
                    <a:cubicBezTo>
                      <a:pt x="467" y="196"/>
                      <a:pt x="451" y="189"/>
                      <a:pt x="427" y="189"/>
                    </a:cubicBezTo>
                    <a:cubicBezTo>
                      <a:pt x="402" y="189"/>
                      <a:pt x="386" y="197"/>
                      <a:pt x="380" y="213"/>
                    </a:cubicBezTo>
                    <a:cubicBezTo>
                      <a:pt x="373" y="230"/>
                      <a:pt x="369" y="268"/>
                      <a:pt x="369" y="330"/>
                    </a:cubicBezTo>
                    <a:cubicBezTo>
                      <a:pt x="369" y="477"/>
                      <a:pt x="369" y="624"/>
                      <a:pt x="369" y="772"/>
                    </a:cubicBezTo>
                    <a:cubicBezTo>
                      <a:pt x="369" y="836"/>
                      <a:pt x="373" y="876"/>
                      <a:pt x="380" y="892"/>
                    </a:cubicBezTo>
                    <a:cubicBezTo>
                      <a:pt x="387" y="908"/>
                      <a:pt x="403" y="916"/>
                      <a:pt x="427" y="916"/>
                    </a:cubicBezTo>
                    <a:cubicBezTo>
                      <a:pt x="451" y="916"/>
                      <a:pt x="466" y="909"/>
                      <a:pt x="472" y="894"/>
                    </a:cubicBezTo>
                    <a:cubicBezTo>
                      <a:pt x="477" y="880"/>
                      <a:pt x="480" y="844"/>
                      <a:pt x="480" y="787"/>
                    </a:cubicBezTo>
                    <a:cubicBezTo>
                      <a:pt x="480" y="635"/>
                      <a:pt x="480" y="482"/>
                      <a:pt x="480" y="330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51" name="Freeform 387"/>
              <p:cNvSpPr>
                <a:spLocks noEditPoints="1"/>
              </p:cNvSpPr>
              <p:nvPr/>
            </p:nvSpPr>
            <p:spPr bwMode="auto">
              <a:xfrm>
                <a:off x="3848" y="2409"/>
                <a:ext cx="199" cy="265"/>
              </a:xfrm>
              <a:custGeom>
                <a:avLst/>
                <a:gdLst/>
                <a:ahLst/>
                <a:cxnLst>
                  <a:cxn ang="0">
                    <a:pos x="346" y="433"/>
                  </a:cxn>
                  <a:cxn ang="0">
                    <a:pos x="0" y="433"/>
                  </a:cxn>
                  <a:cxn ang="0">
                    <a:pos x="0" y="361"/>
                  </a:cxn>
                  <a:cxn ang="0">
                    <a:pos x="33" y="170"/>
                  </a:cxn>
                  <a:cxn ang="0">
                    <a:pos x="163" y="52"/>
                  </a:cxn>
                  <a:cxn ang="0">
                    <a:pos x="417" y="0"/>
                  </a:cxn>
                  <a:cxn ang="0">
                    <a:pos x="699" y="58"/>
                  </a:cxn>
                  <a:cxn ang="0">
                    <a:pos x="813" y="201"/>
                  </a:cxn>
                  <a:cxn ang="0">
                    <a:pos x="832" y="551"/>
                  </a:cxn>
                  <a:cxn ang="0">
                    <a:pos x="832" y="1086"/>
                  </a:cxn>
                  <a:cxn ang="0">
                    <a:pos x="473" y="1086"/>
                  </a:cxn>
                  <a:cxn ang="0">
                    <a:pos x="473" y="991"/>
                  </a:cxn>
                  <a:cxn ang="0">
                    <a:pos x="387" y="1076"/>
                  </a:cxn>
                  <a:cxn ang="0">
                    <a:pos x="259" y="1105"/>
                  </a:cxn>
                  <a:cxn ang="0">
                    <a:pos x="82" y="1057"/>
                  </a:cxn>
                  <a:cxn ang="0">
                    <a:pos x="0" y="848"/>
                  </a:cxn>
                  <a:cxn ang="0">
                    <a:pos x="0" y="761"/>
                  </a:cxn>
                  <a:cxn ang="0">
                    <a:pos x="43" y="598"/>
                  </a:cxn>
                  <a:cxn ang="0">
                    <a:pos x="256" y="496"/>
                  </a:cxn>
                  <a:cxn ang="0">
                    <a:pos x="451" y="412"/>
                  </a:cxn>
                  <a:cxn ang="0">
                    <a:pos x="464" y="324"/>
                  </a:cxn>
                  <a:cxn ang="0">
                    <a:pos x="450" y="214"/>
                  </a:cxn>
                  <a:cxn ang="0">
                    <a:pos x="402" y="189"/>
                  </a:cxn>
                  <a:cxn ang="0">
                    <a:pos x="356" y="210"/>
                  </a:cxn>
                  <a:cxn ang="0">
                    <a:pos x="346" y="321"/>
                  </a:cxn>
                  <a:cxn ang="0">
                    <a:pos x="346" y="433"/>
                  </a:cxn>
                  <a:cxn ang="0">
                    <a:pos x="464" y="579"/>
                  </a:cxn>
                  <a:cxn ang="0">
                    <a:pos x="361" y="675"/>
                  </a:cxn>
                  <a:cxn ang="0">
                    <a:pos x="346" y="786"/>
                  </a:cxn>
                  <a:cxn ang="0">
                    <a:pos x="359" y="892"/>
                  </a:cxn>
                  <a:cxn ang="0">
                    <a:pos x="408" y="916"/>
                  </a:cxn>
                  <a:cxn ang="0">
                    <a:pos x="453" y="897"/>
                  </a:cxn>
                  <a:cxn ang="0">
                    <a:pos x="464" y="798"/>
                  </a:cxn>
                  <a:cxn ang="0">
                    <a:pos x="464" y="579"/>
                  </a:cxn>
                </a:cxnLst>
                <a:rect l="0" t="0" r="r" b="b"/>
                <a:pathLst>
                  <a:path w="832" h="1105">
                    <a:moveTo>
                      <a:pt x="346" y="433"/>
                    </a:moveTo>
                    <a:cubicBezTo>
                      <a:pt x="231" y="433"/>
                      <a:pt x="116" y="433"/>
                      <a:pt x="0" y="433"/>
                    </a:cubicBezTo>
                    <a:cubicBezTo>
                      <a:pt x="0" y="409"/>
                      <a:pt x="0" y="385"/>
                      <a:pt x="0" y="361"/>
                    </a:cubicBezTo>
                    <a:cubicBezTo>
                      <a:pt x="0" y="278"/>
                      <a:pt x="12" y="215"/>
                      <a:pt x="33" y="170"/>
                    </a:cubicBezTo>
                    <a:cubicBezTo>
                      <a:pt x="54" y="126"/>
                      <a:pt x="98" y="87"/>
                      <a:pt x="163" y="52"/>
                    </a:cubicBezTo>
                    <a:cubicBezTo>
                      <a:pt x="228" y="17"/>
                      <a:pt x="313" y="0"/>
                      <a:pt x="417" y="0"/>
                    </a:cubicBezTo>
                    <a:cubicBezTo>
                      <a:pt x="542" y="0"/>
                      <a:pt x="636" y="19"/>
                      <a:pt x="699" y="58"/>
                    </a:cubicBezTo>
                    <a:cubicBezTo>
                      <a:pt x="762" y="98"/>
                      <a:pt x="801" y="145"/>
                      <a:pt x="813" y="201"/>
                    </a:cubicBezTo>
                    <a:cubicBezTo>
                      <a:pt x="826" y="258"/>
                      <a:pt x="832" y="375"/>
                      <a:pt x="832" y="551"/>
                    </a:cubicBezTo>
                    <a:cubicBezTo>
                      <a:pt x="832" y="729"/>
                      <a:pt x="832" y="908"/>
                      <a:pt x="832" y="1086"/>
                    </a:cubicBezTo>
                    <a:cubicBezTo>
                      <a:pt x="713" y="1086"/>
                      <a:pt x="593" y="1086"/>
                      <a:pt x="473" y="1086"/>
                    </a:cubicBezTo>
                    <a:cubicBezTo>
                      <a:pt x="473" y="1055"/>
                      <a:pt x="473" y="1023"/>
                      <a:pt x="473" y="991"/>
                    </a:cubicBezTo>
                    <a:cubicBezTo>
                      <a:pt x="451" y="1029"/>
                      <a:pt x="422" y="1058"/>
                      <a:pt x="387" y="1076"/>
                    </a:cubicBezTo>
                    <a:cubicBezTo>
                      <a:pt x="351" y="1096"/>
                      <a:pt x="308" y="1105"/>
                      <a:pt x="259" y="1105"/>
                    </a:cubicBezTo>
                    <a:cubicBezTo>
                      <a:pt x="194" y="1105"/>
                      <a:pt x="135" y="1090"/>
                      <a:pt x="82" y="1057"/>
                    </a:cubicBezTo>
                    <a:cubicBezTo>
                      <a:pt x="28" y="1025"/>
                      <a:pt x="0" y="956"/>
                      <a:pt x="0" y="848"/>
                    </a:cubicBezTo>
                    <a:cubicBezTo>
                      <a:pt x="0" y="819"/>
                      <a:pt x="0" y="790"/>
                      <a:pt x="0" y="761"/>
                    </a:cubicBezTo>
                    <a:cubicBezTo>
                      <a:pt x="0" y="681"/>
                      <a:pt x="15" y="627"/>
                      <a:pt x="43" y="598"/>
                    </a:cubicBezTo>
                    <a:cubicBezTo>
                      <a:pt x="71" y="568"/>
                      <a:pt x="143" y="536"/>
                      <a:pt x="256" y="496"/>
                    </a:cubicBezTo>
                    <a:cubicBezTo>
                      <a:pt x="377" y="454"/>
                      <a:pt x="442" y="426"/>
                      <a:pt x="451" y="412"/>
                    </a:cubicBezTo>
                    <a:cubicBezTo>
                      <a:pt x="459" y="397"/>
                      <a:pt x="464" y="368"/>
                      <a:pt x="464" y="324"/>
                    </a:cubicBezTo>
                    <a:cubicBezTo>
                      <a:pt x="464" y="268"/>
                      <a:pt x="459" y="231"/>
                      <a:pt x="450" y="214"/>
                    </a:cubicBezTo>
                    <a:cubicBezTo>
                      <a:pt x="440" y="197"/>
                      <a:pt x="424" y="189"/>
                      <a:pt x="402" y="189"/>
                    </a:cubicBezTo>
                    <a:cubicBezTo>
                      <a:pt x="377" y="189"/>
                      <a:pt x="362" y="196"/>
                      <a:pt x="356" y="210"/>
                    </a:cubicBezTo>
                    <a:cubicBezTo>
                      <a:pt x="349" y="225"/>
                      <a:pt x="346" y="262"/>
                      <a:pt x="346" y="321"/>
                    </a:cubicBezTo>
                    <a:cubicBezTo>
                      <a:pt x="346" y="358"/>
                      <a:pt x="346" y="396"/>
                      <a:pt x="346" y="433"/>
                    </a:cubicBezTo>
                    <a:close/>
                    <a:moveTo>
                      <a:pt x="464" y="579"/>
                    </a:moveTo>
                    <a:cubicBezTo>
                      <a:pt x="404" y="617"/>
                      <a:pt x="370" y="649"/>
                      <a:pt x="361" y="675"/>
                    </a:cubicBezTo>
                    <a:cubicBezTo>
                      <a:pt x="351" y="700"/>
                      <a:pt x="346" y="737"/>
                      <a:pt x="346" y="786"/>
                    </a:cubicBezTo>
                    <a:cubicBezTo>
                      <a:pt x="346" y="841"/>
                      <a:pt x="351" y="876"/>
                      <a:pt x="359" y="892"/>
                    </a:cubicBezTo>
                    <a:cubicBezTo>
                      <a:pt x="367" y="908"/>
                      <a:pt x="383" y="916"/>
                      <a:pt x="408" y="916"/>
                    </a:cubicBezTo>
                    <a:cubicBezTo>
                      <a:pt x="431" y="916"/>
                      <a:pt x="446" y="910"/>
                      <a:pt x="453" y="897"/>
                    </a:cubicBezTo>
                    <a:cubicBezTo>
                      <a:pt x="460" y="885"/>
                      <a:pt x="464" y="852"/>
                      <a:pt x="464" y="798"/>
                    </a:cubicBezTo>
                    <a:cubicBezTo>
                      <a:pt x="464" y="725"/>
                      <a:pt x="464" y="652"/>
                      <a:pt x="464" y="579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52" name="Freeform 388"/>
              <p:cNvSpPr>
                <a:spLocks noEditPoints="1"/>
              </p:cNvSpPr>
              <p:nvPr/>
            </p:nvSpPr>
            <p:spPr bwMode="auto">
              <a:xfrm>
                <a:off x="4078" y="2414"/>
                <a:ext cx="205" cy="255"/>
              </a:xfrm>
              <a:custGeom>
                <a:avLst/>
                <a:gdLst/>
                <a:ahLst/>
                <a:cxnLst>
                  <a:cxn ang="0">
                    <a:pos x="855" y="785"/>
                  </a:cxn>
                  <a:cxn ang="0">
                    <a:pos x="775" y="1007"/>
                  </a:cxn>
                  <a:cxn ang="0">
                    <a:pos x="423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436" y="0"/>
                  </a:cxn>
                  <a:cxn ang="0">
                    <a:pos x="745" y="65"/>
                  </a:cxn>
                  <a:cxn ang="0">
                    <a:pos x="829" y="287"/>
                  </a:cxn>
                  <a:cxn ang="0">
                    <a:pos x="615" y="493"/>
                  </a:cxn>
                  <a:cxn ang="0">
                    <a:pos x="791" y="569"/>
                  </a:cxn>
                  <a:cxn ang="0">
                    <a:pos x="855" y="722"/>
                  </a:cxn>
                  <a:cxn ang="0">
                    <a:pos x="855" y="785"/>
                  </a:cxn>
                  <a:cxn ang="0">
                    <a:pos x="367" y="396"/>
                  </a:cxn>
                  <a:cxn ang="0">
                    <a:pos x="470" y="377"/>
                  </a:cxn>
                  <a:cxn ang="0">
                    <a:pos x="488" y="304"/>
                  </a:cxn>
                  <a:cxn ang="0">
                    <a:pos x="467" y="241"/>
                  </a:cxn>
                  <a:cxn ang="0">
                    <a:pos x="367" y="223"/>
                  </a:cxn>
                  <a:cxn ang="0">
                    <a:pos x="367" y="396"/>
                  </a:cxn>
                  <a:cxn ang="0">
                    <a:pos x="488" y="735"/>
                  </a:cxn>
                  <a:cxn ang="0">
                    <a:pos x="488" y="699"/>
                  </a:cxn>
                  <a:cxn ang="0">
                    <a:pos x="467" y="612"/>
                  </a:cxn>
                  <a:cxn ang="0">
                    <a:pos x="367" y="595"/>
                  </a:cxn>
                  <a:cxn ang="0">
                    <a:pos x="367" y="842"/>
                  </a:cxn>
                  <a:cxn ang="0">
                    <a:pos x="464" y="823"/>
                  </a:cxn>
                  <a:cxn ang="0">
                    <a:pos x="488" y="735"/>
                  </a:cxn>
                </a:cxnLst>
                <a:rect l="0" t="0" r="r" b="b"/>
                <a:pathLst>
                  <a:path w="855" h="1066">
                    <a:moveTo>
                      <a:pt x="855" y="785"/>
                    </a:moveTo>
                    <a:cubicBezTo>
                      <a:pt x="855" y="893"/>
                      <a:pt x="828" y="967"/>
                      <a:pt x="775" y="1007"/>
                    </a:cubicBezTo>
                    <a:cubicBezTo>
                      <a:pt x="721" y="1046"/>
                      <a:pt x="603" y="1066"/>
                      <a:pt x="423" y="1066"/>
                    </a:cubicBezTo>
                    <a:cubicBezTo>
                      <a:pt x="282" y="1066"/>
                      <a:pt x="141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46" y="0"/>
                      <a:pt x="291" y="0"/>
                      <a:pt x="436" y="0"/>
                    </a:cubicBezTo>
                    <a:cubicBezTo>
                      <a:pt x="585" y="0"/>
                      <a:pt x="689" y="21"/>
                      <a:pt x="745" y="65"/>
                    </a:cubicBezTo>
                    <a:cubicBezTo>
                      <a:pt x="800" y="109"/>
                      <a:pt x="829" y="182"/>
                      <a:pt x="829" y="287"/>
                    </a:cubicBezTo>
                    <a:cubicBezTo>
                      <a:pt x="829" y="408"/>
                      <a:pt x="757" y="476"/>
                      <a:pt x="615" y="493"/>
                    </a:cubicBezTo>
                    <a:cubicBezTo>
                      <a:pt x="689" y="504"/>
                      <a:pt x="749" y="529"/>
                      <a:pt x="791" y="569"/>
                    </a:cubicBezTo>
                    <a:cubicBezTo>
                      <a:pt x="834" y="611"/>
                      <a:pt x="855" y="661"/>
                      <a:pt x="855" y="722"/>
                    </a:cubicBezTo>
                    <a:cubicBezTo>
                      <a:pt x="855" y="743"/>
                      <a:pt x="855" y="764"/>
                      <a:pt x="855" y="785"/>
                    </a:cubicBezTo>
                    <a:close/>
                    <a:moveTo>
                      <a:pt x="367" y="396"/>
                    </a:moveTo>
                    <a:cubicBezTo>
                      <a:pt x="422" y="396"/>
                      <a:pt x="457" y="390"/>
                      <a:pt x="470" y="377"/>
                    </a:cubicBezTo>
                    <a:cubicBezTo>
                      <a:pt x="481" y="365"/>
                      <a:pt x="488" y="340"/>
                      <a:pt x="488" y="304"/>
                    </a:cubicBezTo>
                    <a:cubicBezTo>
                      <a:pt x="488" y="274"/>
                      <a:pt x="481" y="253"/>
                      <a:pt x="467" y="241"/>
                    </a:cubicBezTo>
                    <a:cubicBezTo>
                      <a:pt x="454" y="229"/>
                      <a:pt x="420" y="223"/>
                      <a:pt x="367" y="223"/>
                    </a:cubicBezTo>
                    <a:cubicBezTo>
                      <a:pt x="367" y="281"/>
                      <a:pt x="367" y="338"/>
                      <a:pt x="367" y="396"/>
                    </a:cubicBezTo>
                    <a:close/>
                    <a:moveTo>
                      <a:pt x="488" y="735"/>
                    </a:moveTo>
                    <a:cubicBezTo>
                      <a:pt x="488" y="723"/>
                      <a:pt x="488" y="711"/>
                      <a:pt x="488" y="699"/>
                    </a:cubicBezTo>
                    <a:cubicBezTo>
                      <a:pt x="488" y="653"/>
                      <a:pt x="481" y="624"/>
                      <a:pt x="467" y="612"/>
                    </a:cubicBezTo>
                    <a:cubicBezTo>
                      <a:pt x="454" y="601"/>
                      <a:pt x="420" y="595"/>
                      <a:pt x="367" y="595"/>
                    </a:cubicBezTo>
                    <a:cubicBezTo>
                      <a:pt x="367" y="677"/>
                      <a:pt x="367" y="760"/>
                      <a:pt x="367" y="842"/>
                    </a:cubicBezTo>
                    <a:cubicBezTo>
                      <a:pt x="416" y="842"/>
                      <a:pt x="449" y="836"/>
                      <a:pt x="464" y="823"/>
                    </a:cubicBezTo>
                    <a:cubicBezTo>
                      <a:pt x="480" y="810"/>
                      <a:pt x="488" y="781"/>
                      <a:pt x="488" y="735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53" name="Freeform 389"/>
              <p:cNvSpPr>
                <a:spLocks/>
              </p:cNvSpPr>
              <p:nvPr/>
            </p:nvSpPr>
            <p:spPr bwMode="auto">
              <a:xfrm>
                <a:off x="4309" y="2414"/>
                <a:ext cx="208" cy="255"/>
              </a:xfrm>
              <a:custGeom>
                <a:avLst/>
                <a:gdLst/>
                <a:ahLst/>
                <a:cxnLst>
                  <a:cxn ang="0">
                    <a:pos x="208" y="255"/>
                  </a:cxn>
                  <a:cxn ang="0">
                    <a:pos x="120" y="255"/>
                  </a:cxn>
                  <a:cxn ang="0">
                    <a:pos x="120" y="161"/>
                  </a:cxn>
                  <a:cxn ang="0">
                    <a:pos x="88" y="161"/>
                  </a:cxn>
                  <a:cxn ang="0">
                    <a:pos x="88" y="255"/>
                  </a:cxn>
                  <a:cxn ang="0">
                    <a:pos x="0" y="255"/>
                  </a:cxn>
                  <a:cxn ang="0">
                    <a:pos x="0" y="0"/>
                  </a:cxn>
                  <a:cxn ang="0">
                    <a:pos x="88" y="0"/>
                  </a:cxn>
                  <a:cxn ang="0">
                    <a:pos x="88" y="92"/>
                  </a:cxn>
                  <a:cxn ang="0">
                    <a:pos x="120" y="92"/>
                  </a:cxn>
                  <a:cxn ang="0">
                    <a:pos x="120" y="0"/>
                  </a:cxn>
                  <a:cxn ang="0">
                    <a:pos x="208" y="0"/>
                  </a:cxn>
                  <a:cxn ang="0">
                    <a:pos x="208" y="255"/>
                  </a:cxn>
                </a:cxnLst>
                <a:rect l="0" t="0" r="r" b="b"/>
                <a:pathLst>
                  <a:path w="208" h="255">
                    <a:moveTo>
                      <a:pt x="208" y="255"/>
                    </a:moveTo>
                    <a:cubicBezTo>
                      <a:pt x="178" y="255"/>
                      <a:pt x="149" y="255"/>
                      <a:pt x="120" y="255"/>
                    </a:cubicBezTo>
                    <a:cubicBezTo>
                      <a:pt x="120" y="224"/>
                      <a:pt x="120" y="193"/>
                      <a:pt x="120" y="161"/>
                    </a:cubicBezTo>
                    <a:cubicBezTo>
                      <a:pt x="109" y="161"/>
                      <a:pt x="98" y="161"/>
                      <a:pt x="88" y="161"/>
                    </a:cubicBezTo>
                    <a:cubicBezTo>
                      <a:pt x="88" y="193"/>
                      <a:pt x="88" y="224"/>
                      <a:pt x="88" y="255"/>
                    </a:cubicBezTo>
                    <a:cubicBezTo>
                      <a:pt x="58" y="255"/>
                      <a:pt x="29" y="255"/>
                      <a:pt x="0" y="255"/>
                    </a:cubicBezTo>
                    <a:cubicBezTo>
                      <a:pt x="0" y="170"/>
                      <a:pt x="0" y="85"/>
                      <a:pt x="0" y="0"/>
                    </a:cubicBezTo>
                    <a:cubicBezTo>
                      <a:pt x="29" y="0"/>
                      <a:pt x="58" y="0"/>
                      <a:pt x="88" y="0"/>
                    </a:cubicBezTo>
                    <a:cubicBezTo>
                      <a:pt x="88" y="30"/>
                      <a:pt x="88" y="61"/>
                      <a:pt x="88" y="92"/>
                    </a:cubicBezTo>
                    <a:cubicBezTo>
                      <a:pt x="98" y="92"/>
                      <a:pt x="109" y="92"/>
                      <a:pt x="120" y="92"/>
                    </a:cubicBezTo>
                    <a:cubicBezTo>
                      <a:pt x="120" y="61"/>
                      <a:pt x="120" y="30"/>
                      <a:pt x="120" y="0"/>
                    </a:cubicBezTo>
                    <a:cubicBezTo>
                      <a:pt x="149" y="0"/>
                      <a:pt x="178" y="0"/>
                      <a:pt x="208" y="0"/>
                    </a:cubicBezTo>
                    <a:cubicBezTo>
                      <a:pt x="208" y="85"/>
                      <a:pt x="208" y="170"/>
                      <a:pt x="208" y="255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54" name="Freeform 390"/>
              <p:cNvSpPr>
                <a:spLocks noEditPoints="1"/>
              </p:cNvSpPr>
              <p:nvPr/>
            </p:nvSpPr>
            <p:spPr bwMode="auto">
              <a:xfrm>
                <a:off x="4548" y="2414"/>
                <a:ext cx="321" cy="255"/>
              </a:xfrm>
              <a:custGeom>
                <a:avLst/>
                <a:gdLst/>
                <a:ahLst/>
                <a:cxnLst>
                  <a:cxn ang="0">
                    <a:pos x="859" y="761"/>
                  </a:cxn>
                  <a:cxn ang="0">
                    <a:pos x="821" y="971"/>
                  </a:cxn>
                  <a:cxn ang="0">
                    <a:pos x="698" y="1050"/>
                  </a:cxn>
                  <a:cxn ang="0">
                    <a:pos x="427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367" y="0"/>
                  </a:cxn>
                  <a:cxn ang="0">
                    <a:pos x="367" y="355"/>
                  </a:cxn>
                  <a:cxn ang="0">
                    <a:pos x="427" y="355"/>
                  </a:cxn>
                  <a:cxn ang="0">
                    <a:pos x="690" y="373"/>
                  </a:cxn>
                  <a:cxn ang="0">
                    <a:pos x="818" y="454"/>
                  </a:cxn>
                  <a:cxn ang="0">
                    <a:pos x="859" y="653"/>
                  </a:cxn>
                  <a:cxn ang="0">
                    <a:pos x="859" y="761"/>
                  </a:cxn>
                  <a:cxn ang="0">
                    <a:pos x="492" y="722"/>
                  </a:cxn>
                  <a:cxn ang="0">
                    <a:pos x="492" y="680"/>
                  </a:cxn>
                  <a:cxn ang="0">
                    <a:pos x="473" y="579"/>
                  </a:cxn>
                  <a:cxn ang="0">
                    <a:pos x="367" y="559"/>
                  </a:cxn>
                  <a:cxn ang="0">
                    <a:pos x="367" y="842"/>
                  </a:cxn>
                  <a:cxn ang="0">
                    <a:pos x="466" y="825"/>
                  </a:cxn>
                  <a:cxn ang="0">
                    <a:pos x="492" y="722"/>
                  </a:cxn>
                  <a:cxn ang="0">
                    <a:pos x="1337" y="1066"/>
                  </a:cxn>
                  <a:cxn ang="0">
                    <a:pos x="971" y="1066"/>
                  </a:cxn>
                  <a:cxn ang="0">
                    <a:pos x="971" y="0"/>
                  </a:cxn>
                  <a:cxn ang="0">
                    <a:pos x="1337" y="0"/>
                  </a:cxn>
                  <a:cxn ang="0">
                    <a:pos x="1337" y="1066"/>
                  </a:cxn>
                </a:cxnLst>
                <a:rect l="0" t="0" r="r" b="b"/>
                <a:pathLst>
                  <a:path w="1337" h="1066">
                    <a:moveTo>
                      <a:pt x="859" y="761"/>
                    </a:moveTo>
                    <a:cubicBezTo>
                      <a:pt x="859" y="859"/>
                      <a:pt x="846" y="928"/>
                      <a:pt x="821" y="971"/>
                    </a:cubicBezTo>
                    <a:cubicBezTo>
                      <a:pt x="794" y="1014"/>
                      <a:pt x="754" y="1039"/>
                      <a:pt x="698" y="1050"/>
                    </a:cubicBezTo>
                    <a:cubicBezTo>
                      <a:pt x="643" y="1061"/>
                      <a:pt x="552" y="1066"/>
                      <a:pt x="427" y="1066"/>
                    </a:cubicBezTo>
                    <a:cubicBezTo>
                      <a:pt x="285" y="1066"/>
                      <a:pt x="143" y="1066"/>
                      <a:pt x="0" y="1066"/>
                    </a:cubicBezTo>
                    <a:cubicBezTo>
                      <a:pt x="0" y="711"/>
                      <a:pt x="0" y="355"/>
                      <a:pt x="0" y="0"/>
                    </a:cubicBezTo>
                    <a:cubicBezTo>
                      <a:pt x="123" y="0"/>
                      <a:pt x="245" y="0"/>
                      <a:pt x="367" y="0"/>
                    </a:cubicBezTo>
                    <a:cubicBezTo>
                      <a:pt x="367" y="118"/>
                      <a:pt x="367" y="236"/>
                      <a:pt x="367" y="355"/>
                    </a:cubicBezTo>
                    <a:cubicBezTo>
                      <a:pt x="387" y="355"/>
                      <a:pt x="407" y="355"/>
                      <a:pt x="427" y="355"/>
                    </a:cubicBezTo>
                    <a:cubicBezTo>
                      <a:pt x="545" y="355"/>
                      <a:pt x="633" y="361"/>
                      <a:pt x="690" y="373"/>
                    </a:cubicBezTo>
                    <a:cubicBezTo>
                      <a:pt x="747" y="386"/>
                      <a:pt x="791" y="413"/>
                      <a:pt x="818" y="454"/>
                    </a:cubicBezTo>
                    <a:cubicBezTo>
                      <a:pt x="845" y="497"/>
                      <a:pt x="859" y="562"/>
                      <a:pt x="859" y="653"/>
                    </a:cubicBezTo>
                    <a:cubicBezTo>
                      <a:pt x="859" y="689"/>
                      <a:pt x="859" y="725"/>
                      <a:pt x="859" y="761"/>
                    </a:cubicBezTo>
                    <a:close/>
                    <a:moveTo>
                      <a:pt x="492" y="722"/>
                    </a:moveTo>
                    <a:cubicBezTo>
                      <a:pt x="492" y="708"/>
                      <a:pt x="492" y="694"/>
                      <a:pt x="492" y="680"/>
                    </a:cubicBezTo>
                    <a:cubicBezTo>
                      <a:pt x="492" y="624"/>
                      <a:pt x="485" y="591"/>
                      <a:pt x="473" y="579"/>
                    </a:cubicBezTo>
                    <a:cubicBezTo>
                      <a:pt x="461" y="567"/>
                      <a:pt x="425" y="561"/>
                      <a:pt x="367" y="559"/>
                    </a:cubicBezTo>
                    <a:cubicBezTo>
                      <a:pt x="367" y="653"/>
                      <a:pt x="367" y="748"/>
                      <a:pt x="367" y="842"/>
                    </a:cubicBezTo>
                    <a:cubicBezTo>
                      <a:pt x="415" y="842"/>
                      <a:pt x="449" y="836"/>
                      <a:pt x="466" y="825"/>
                    </a:cubicBezTo>
                    <a:cubicBezTo>
                      <a:pt x="484" y="814"/>
                      <a:pt x="492" y="780"/>
                      <a:pt x="492" y="722"/>
                    </a:cubicBezTo>
                    <a:close/>
                    <a:moveTo>
                      <a:pt x="1337" y="1066"/>
                    </a:moveTo>
                    <a:cubicBezTo>
                      <a:pt x="1216" y="1066"/>
                      <a:pt x="1093" y="1066"/>
                      <a:pt x="971" y="1066"/>
                    </a:cubicBezTo>
                    <a:cubicBezTo>
                      <a:pt x="971" y="711"/>
                      <a:pt x="971" y="355"/>
                      <a:pt x="971" y="0"/>
                    </a:cubicBezTo>
                    <a:cubicBezTo>
                      <a:pt x="1093" y="0"/>
                      <a:pt x="1216" y="0"/>
                      <a:pt x="1337" y="0"/>
                    </a:cubicBezTo>
                    <a:cubicBezTo>
                      <a:pt x="1337" y="355"/>
                      <a:pt x="1337" y="711"/>
                      <a:pt x="1337" y="1066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55" name="Freeform 391"/>
              <p:cNvSpPr>
                <a:spLocks noEditPoints="1"/>
              </p:cNvSpPr>
              <p:nvPr/>
            </p:nvSpPr>
            <p:spPr bwMode="auto">
              <a:xfrm>
                <a:off x="4897" y="2409"/>
                <a:ext cx="204" cy="265"/>
              </a:xfrm>
              <a:custGeom>
                <a:avLst/>
                <a:gdLst/>
                <a:ahLst/>
                <a:cxnLst>
                  <a:cxn ang="0">
                    <a:pos x="847" y="572"/>
                  </a:cxn>
                  <a:cxn ang="0">
                    <a:pos x="369" y="572"/>
                  </a:cxn>
                  <a:cxn ang="0">
                    <a:pos x="369" y="802"/>
                  </a:cxn>
                  <a:cxn ang="0">
                    <a:pos x="381" y="896"/>
                  </a:cxn>
                  <a:cxn ang="0">
                    <a:pos x="427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1"/>
                  </a:cxn>
                  <a:cxn ang="0">
                    <a:pos x="847" y="641"/>
                  </a:cxn>
                  <a:cxn ang="0">
                    <a:pos x="847" y="720"/>
                  </a:cxn>
                  <a:cxn ang="0">
                    <a:pos x="833" y="872"/>
                  </a:cxn>
                  <a:cxn ang="0">
                    <a:pos x="767" y="985"/>
                  </a:cxn>
                  <a:cxn ang="0">
                    <a:pos x="635" y="1075"/>
                  </a:cxn>
                  <a:cxn ang="0">
                    <a:pos x="434" y="1105"/>
                  </a:cxn>
                  <a:cxn ang="0">
                    <a:pos x="228" y="1076"/>
                  </a:cxn>
                  <a:cxn ang="0">
                    <a:pos x="89" y="994"/>
                  </a:cxn>
                  <a:cxn ang="0">
                    <a:pos x="20" y="880"/>
                  </a:cxn>
                  <a:cxn ang="0">
                    <a:pos x="0" y="699"/>
                  </a:cxn>
                  <a:cxn ang="0">
                    <a:pos x="0" y="388"/>
                  </a:cxn>
                  <a:cxn ang="0">
                    <a:pos x="43" y="167"/>
                  </a:cxn>
                  <a:cxn ang="0">
                    <a:pos x="184" y="43"/>
                  </a:cxn>
                  <a:cxn ang="0">
                    <a:pos x="408" y="0"/>
                  </a:cxn>
                  <a:cxn ang="0">
                    <a:pos x="665" y="52"/>
                  </a:cxn>
                  <a:cxn ang="0">
                    <a:pos x="807" y="189"/>
                  </a:cxn>
                  <a:cxn ang="0">
                    <a:pos x="847" y="430"/>
                  </a:cxn>
                  <a:cxn ang="0">
                    <a:pos x="847" y="572"/>
                  </a:cxn>
                  <a:cxn ang="0">
                    <a:pos x="477" y="398"/>
                  </a:cxn>
                  <a:cxn ang="0">
                    <a:pos x="477" y="320"/>
                  </a:cxn>
                  <a:cxn ang="0">
                    <a:pos x="467" y="213"/>
                  </a:cxn>
                  <a:cxn ang="0">
                    <a:pos x="426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7" y="398"/>
                  </a:cxn>
                </a:cxnLst>
                <a:rect l="0" t="0" r="r" b="b"/>
                <a:pathLst>
                  <a:path w="847" h="1105">
                    <a:moveTo>
                      <a:pt x="847" y="572"/>
                    </a:moveTo>
                    <a:cubicBezTo>
                      <a:pt x="688" y="572"/>
                      <a:pt x="528" y="572"/>
                      <a:pt x="369" y="572"/>
                    </a:cubicBezTo>
                    <a:cubicBezTo>
                      <a:pt x="369" y="649"/>
                      <a:pt x="369" y="726"/>
                      <a:pt x="369" y="802"/>
                    </a:cubicBezTo>
                    <a:cubicBezTo>
                      <a:pt x="369" y="851"/>
                      <a:pt x="373" y="882"/>
                      <a:pt x="381" y="896"/>
                    </a:cubicBezTo>
                    <a:cubicBezTo>
                      <a:pt x="389" y="909"/>
                      <a:pt x="404" y="916"/>
                      <a:pt x="427" y="916"/>
                    </a:cubicBezTo>
                    <a:cubicBezTo>
                      <a:pt x="455" y="916"/>
                      <a:pt x="474" y="907"/>
                      <a:pt x="483" y="888"/>
                    </a:cubicBezTo>
                    <a:cubicBezTo>
                      <a:pt x="493" y="870"/>
                      <a:pt x="497" y="835"/>
                      <a:pt x="497" y="781"/>
                    </a:cubicBezTo>
                    <a:cubicBezTo>
                      <a:pt x="497" y="735"/>
                      <a:pt x="497" y="688"/>
                      <a:pt x="497" y="641"/>
                    </a:cubicBezTo>
                    <a:cubicBezTo>
                      <a:pt x="614" y="641"/>
                      <a:pt x="730" y="641"/>
                      <a:pt x="847" y="641"/>
                    </a:cubicBezTo>
                    <a:cubicBezTo>
                      <a:pt x="847" y="667"/>
                      <a:pt x="847" y="693"/>
                      <a:pt x="847" y="720"/>
                    </a:cubicBezTo>
                    <a:cubicBezTo>
                      <a:pt x="847" y="786"/>
                      <a:pt x="842" y="836"/>
                      <a:pt x="833" y="872"/>
                    </a:cubicBezTo>
                    <a:cubicBezTo>
                      <a:pt x="823" y="907"/>
                      <a:pt x="801" y="944"/>
                      <a:pt x="767" y="985"/>
                    </a:cubicBezTo>
                    <a:cubicBezTo>
                      <a:pt x="732" y="1025"/>
                      <a:pt x="688" y="1054"/>
                      <a:pt x="635" y="1075"/>
                    </a:cubicBezTo>
                    <a:cubicBezTo>
                      <a:pt x="581" y="1095"/>
                      <a:pt x="515" y="1105"/>
                      <a:pt x="434" y="1105"/>
                    </a:cubicBezTo>
                    <a:cubicBezTo>
                      <a:pt x="357" y="1105"/>
                      <a:pt x="287" y="1096"/>
                      <a:pt x="228" y="1076"/>
                    </a:cubicBezTo>
                    <a:cubicBezTo>
                      <a:pt x="169" y="1055"/>
                      <a:pt x="121" y="1029"/>
                      <a:pt x="89" y="994"/>
                    </a:cubicBezTo>
                    <a:cubicBezTo>
                      <a:pt x="55" y="959"/>
                      <a:pt x="32" y="922"/>
                      <a:pt x="20" y="880"/>
                    </a:cubicBezTo>
                    <a:cubicBezTo>
                      <a:pt x="7" y="838"/>
                      <a:pt x="0" y="778"/>
                      <a:pt x="0" y="699"/>
                    </a:cubicBezTo>
                    <a:cubicBezTo>
                      <a:pt x="0" y="595"/>
                      <a:pt x="0" y="491"/>
                      <a:pt x="0" y="388"/>
                    </a:cubicBezTo>
                    <a:cubicBezTo>
                      <a:pt x="0" y="294"/>
                      <a:pt x="15" y="221"/>
                      <a:pt x="43" y="167"/>
                    </a:cubicBezTo>
                    <a:cubicBezTo>
                      <a:pt x="71" y="113"/>
                      <a:pt x="119" y="73"/>
                      <a:pt x="184" y="43"/>
                    </a:cubicBezTo>
                    <a:cubicBezTo>
                      <a:pt x="249" y="14"/>
                      <a:pt x="324" y="0"/>
                      <a:pt x="408" y="0"/>
                    </a:cubicBezTo>
                    <a:cubicBezTo>
                      <a:pt x="512" y="0"/>
                      <a:pt x="598" y="17"/>
                      <a:pt x="665" y="52"/>
                    </a:cubicBezTo>
                    <a:cubicBezTo>
                      <a:pt x="732" y="87"/>
                      <a:pt x="780" y="132"/>
                      <a:pt x="807" y="189"/>
                    </a:cubicBezTo>
                    <a:cubicBezTo>
                      <a:pt x="833" y="246"/>
                      <a:pt x="847" y="327"/>
                      <a:pt x="847" y="430"/>
                    </a:cubicBezTo>
                    <a:cubicBezTo>
                      <a:pt x="847" y="477"/>
                      <a:pt x="847" y="525"/>
                      <a:pt x="847" y="572"/>
                    </a:cubicBezTo>
                    <a:close/>
                    <a:moveTo>
                      <a:pt x="477" y="398"/>
                    </a:moveTo>
                    <a:cubicBezTo>
                      <a:pt x="477" y="372"/>
                      <a:pt x="477" y="346"/>
                      <a:pt x="477" y="320"/>
                    </a:cubicBezTo>
                    <a:cubicBezTo>
                      <a:pt x="477" y="265"/>
                      <a:pt x="473" y="230"/>
                      <a:pt x="467" y="213"/>
                    </a:cubicBezTo>
                    <a:cubicBezTo>
                      <a:pt x="461" y="197"/>
                      <a:pt x="447" y="189"/>
                      <a:pt x="426" y="189"/>
                    </a:cubicBezTo>
                    <a:cubicBezTo>
                      <a:pt x="400" y="189"/>
                      <a:pt x="385" y="196"/>
                      <a:pt x="378" y="209"/>
                    </a:cubicBezTo>
                    <a:cubicBezTo>
                      <a:pt x="372" y="223"/>
                      <a:pt x="369" y="260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7" y="398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56" name="Freeform 392"/>
              <p:cNvSpPr>
                <a:spLocks/>
              </p:cNvSpPr>
              <p:nvPr/>
            </p:nvSpPr>
            <p:spPr bwMode="auto">
              <a:xfrm>
                <a:off x="2050" y="2895"/>
                <a:ext cx="205" cy="256"/>
              </a:xfrm>
              <a:custGeom>
                <a:avLst/>
                <a:gdLst/>
                <a:ahLst/>
                <a:cxnLst>
                  <a:cxn ang="0">
                    <a:pos x="205" y="256"/>
                  </a:cxn>
                  <a:cxn ang="0">
                    <a:pos x="116" y="256"/>
                  </a:cxn>
                  <a:cxn ang="0">
                    <a:pos x="116" y="186"/>
                  </a:cxn>
                  <a:cxn ang="0">
                    <a:pos x="63" y="200"/>
                  </a:cxn>
                  <a:cxn ang="0">
                    <a:pos x="23" y="192"/>
                  </a:cxn>
                  <a:cxn ang="0">
                    <a:pos x="3" y="169"/>
                  </a:cxn>
                  <a:cxn ang="0">
                    <a:pos x="0" y="120"/>
                  </a:cxn>
                  <a:cxn ang="0">
                    <a:pos x="0" y="0"/>
                  </a:cxn>
                  <a:cxn ang="0">
                    <a:pos x="89" y="0"/>
                  </a:cxn>
                  <a:cxn ang="0">
                    <a:pos x="89" y="124"/>
                  </a:cxn>
                  <a:cxn ang="0">
                    <a:pos x="91" y="151"/>
                  </a:cxn>
                  <a:cxn ang="0">
                    <a:pos x="102" y="159"/>
                  </a:cxn>
                  <a:cxn ang="0">
                    <a:pos x="113" y="152"/>
                  </a:cxn>
                  <a:cxn ang="0">
                    <a:pos x="116" y="127"/>
                  </a:cxn>
                  <a:cxn ang="0">
                    <a:pos x="116" y="0"/>
                  </a:cxn>
                  <a:cxn ang="0">
                    <a:pos x="205" y="0"/>
                  </a:cxn>
                  <a:cxn ang="0">
                    <a:pos x="205" y="256"/>
                  </a:cxn>
                </a:cxnLst>
                <a:rect l="0" t="0" r="r" b="b"/>
                <a:pathLst>
                  <a:path w="205" h="256">
                    <a:moveTo>
                      <a:pt x="205" y="256"/>
                    </a:moveTo>
                    <a:cubicBezTo>
                      <a:pt x="175" y="256"/>
                      <a:pt x="146" y="256"/>
                      <a:pt x="116" y="256"/>
                    </a:cubicBezTo>
                    <a:cubicBezTo>
                      <a:pt x="116" y="233"/>
                      <a:pt x="116" y="209"/>
                      <a:pt x="116" y="186"/>
                    </a:cubicBezTo>
                    <a:cubicBezTo>
                      <a:pt x="105" y="195"/>
                      <a:pt x="88" y="200"/>
                      <a:pt x="63" y="200"/>
                    </a:cubicBezTo>
                    <a:cubicBezTo>
                      <a:pt x="46" y="200"/>
                      <a:pt x="33" y="197"/>
                      <a:pt x="23" y="192"/>
                    </a:cubicBezTo>
                    <a:cubicBezTo>
                      <a:pt x="12" y="187"/>
                      <a:pt x="6" y="179"/>
                      <a:pt x="3" y="169"/>
                    </a:cubicBezTo>
                    <a:cubicBezTo>
                      <a:pt x="1" y="159"/>
                      <a:pt x="0" y="143"/>
                      <a:pt x="0" y="120"/>
                    </a:cubicBezTo>
                    <a:cubicBezTo>
                      <a:pt x="0" y="80"/>
                      <a:pt x="0" y="40"/>
                      <a:pt x="0" y="0"/>
                    </a:cubicBezTo>
                    <a:cubicBezTo>
                      <a:pt x="30" y="0"/>
                      <a:pt x="59" y="0"/>
                      <a:pt x="89" y="0"/>
                    </a:cubicBezTo>
                    <a:cubicBezTo>
                      <a:pt x="89" y="42"/>
                      <a:pt x="89" y="83"/>
                      <a:pt x="89" y="124"/>
                    </a:cubicBezTo>
                    <a:cubicBezTo>
                      <a:pt x="89" y="138"/>
                      <a:pt x="89" y="147"/>
                      <a:pt x="91" y="151"/>
                    </a:cubicBezTo>
                    <a:cubicBezTo>
                      <a:pt x="92" y="156"/>
                      <a:pt x="96" y="159"/>
                      <a:pt x="102" y="159"/>
                    </a:cubicBezTo>
                    <a:cubicBezTo>
                      <a:pt x="108" y="159"/>
                      <a:pt x="111" y="157"/>
                      <a:pt x="113" y="152"/>
                    </a:cubicBezTo>
                    <a:cubicBezTo>
                      <a:pt x="115" y="148"/>
                      <a:pt x="116" y="139"/>
                      <a:pt x="116" y="127"/>
                    </a:cubicBezTo>
                    <a:cubicBezTo>
                      <a:pt x="116" y="85"/>
                      <a:pt x="116" y="43"/>
                      <a:pt x="116" y="0"/>
                    </a:cubicBezTo>
                    <a:cubicBezTo>
                      <a:pt x="146" y="0"/>
                      <a:pt x="175" y="0"/>
                      <a:pt x="205" y="0"/>
                    </a:cubicBezTo>
                    <a:cubicBezTo>
                      <a:pt x="205" y="86"/>
                      <a:pt x="205" y="171"/>
                      <a:pt x="205" y="256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57" name="Freeform 393"/>
              <p:cNvSpPr>
                <a:spLocks noEditPoints="1"/>
              </p:cNvSpPr>
              <p:nvPr/>
            </p:nvSpPr>
            <p:spPr bwMode="auto">
              <a:xfrm>
                <a:off x="2280" y="2891"/>
                <a:ext cx="200" cy="265"/>
              </a:xfrm>
              <a:custGeom>
                <a:avLst/>
                <a:gdLst/>
                <a:ahLst/>
                <a:cxnLst>
                  <a:cxn ang="0">
                    <a:pos x="346" y="432"/>
                  </a:cxn>
                  <a:cxn ang="0">
                    <a:pos x="0" y="432"/>
                  </a:cxn>
                  <a:cxn ang="0">
                    <a:pos x="0" y="361"/>
                  </a:cxn>
                  <a:cxn ang="0">
                    <a:pos x="33" y="169"/>
                  </a:cxn>
                  <a:cxn ang="0">
                    <a:pos x="162" y="51"/>
                  </a:cxn>
                  <a:cxn ang="0">
                    <a:pos x="416" y="0"/>
                  </a:cxn>
                  <a:cxn ang="0">
                    <a:pos x="698" y="58"/>
                  </a:cxn>
                  <a:cxn ang="0">
                    <a:pos x="813" y="201"/>
                  </a:cxn>
                  <a:cxn ang="0">
                    <a:pos x="832" y="550"/>
                  </a:cxn>
                  <a:cxn ang="0">
                    <a:pos x="832" y="1085"/>
                  </a:cxn>
                  <a:cxn ang="0">
                    <a:pos x="473" y="1085"/>
                  </a:cxn>
                  <a:cxn ang="0">
                    <a:pos x="473" y="991"/>
                  </a:cxn>
                  <a:cxn ang="0">
                    <a:pos x="386" y="1076"/>
                  </a:cxn>
                  <a:cxn ang="0">
                    <a:pos x="258" y="1105"/>
                  </a:cxn>
                  <a:cxn ang="0">
                    <a:pos x="81" y="1057"/>
                  </a:cxn>
                  <a:cxn ang="0">
                    <a:pos x="0" y="848"/>
                  </a:cxn>
                  <a:cxn ang="0">
                    <a:pos x="0" y="760"/>
                  </a:cxn>
                  <a:cxn ang="0">
                    <a:pos x="43" y="597"/>
                  </a:cxn>
                  <a:cxn ang="0">
                    <a:pos x="256" y="496"/>
                  </a:cxn>
                  <a:cxn ang="0">
                    <a:pos x="450" y="411"/>
                  </a:cxn>
                  <a:cxn ang="0">
                    <a:pos x="463" y="323"/>
                  </a:cxn>
                  <a:cxn ang="0">
                    <a:pos x="449" y="214"/>
                  </a:cxn>
                  <a:cxn ang="0">
                    <a:pos x="402" y="189"/>
                  </a:cxn>
                  <a:cxn ang="0">
                    <a:pos x="355" y="210"/>
                  </a:cxn>
                  <a:cxn ang="0">
                    <a:pos x="346" y="321"/>
                  </a:cxn>
                  <a:cxn ang="0">
                    <a:pos x="346" y="432"/>
                  </a:cxn>
                  <a:cxn ang="0">
                    <a:pos x="463" y="578"/>
                  </a:cxn>
                  <a:cxn ang="0">
                    <a:pos x="360" y="674"/>
                  </a:cxn>
                  <a:cxn ang="0">
                    <a:pos x="346" y="785"/>
                  </a:cxn>
                  <a:cxn ang="0">
                    <a:pos x="359" y="892"/>
                  </a:cxn>
                  <a:cxn ang="0">
                    <a:pos x="407" y="916"/>
                  </a:cxn>
                  <a:cxn ang="0">
                    <a:pos x="453" y="897"/>
                  </a:cxn>
                  <a:cxn ang="0">
                    <a:pos x="463" y="798"/>
                  </a:cxn>
                  <a:cxn ang="0">
                    <a:pos x="463" y="578"/>
                  </a:cxn>
                </a:cxnLst>
                <a:rect l="0" t="0" r="r" b="b"/>
                <a:pathLst>
                  <a:path w="832" h="1105">
                    <a:moveTo>
                      <a:pt x="346" y="432"/>
                    </a:moveTo>
                    <a:cubicBezTo>
                      <a:pt x="231" y="432"/>
                      <a:pt x="115" y="432"/>
                      <a:pt x="0" y="432"/>
                    </a:cubicBezTo>
                    <a:cubicBezTo>
                      <a:pt x="0" y="408"/>
                      <a:pt x="0" y="384"/>
                      <a:pt x="0" y="361"/>
                    </a:cubicBezTo>
                    <a:cubicBezTo>
                      <a:pt x="0" y="278"/>
                      <a:pt x="11" y="215"/>
                      <a:pt x="33" y="169"/>
                    </a:cubicBezTo>
                    <a:cubicBezTo>
                      <a:pt x="53" y="125"/>
                      <a:pt x="98" y="86"/>
                      <a:pt x="162" y="51"/>
                    </a:cubicBezTo>
                    <a:cubicBezTo>
                      <a:pt x="227" y="16"/>
                      <a:pt x="312" y="0"/>
                      <a:pt x="416" y="0"/>
                    </a:cubicBezTo>
                    <a:cubicBezTo>
                      <a:pt x="541" y="0"/>
                      <a:pt x="636" y="19"/>
                      <a:pt x="698" y="58"/>
                    </a:cubicBezTo>
                    <a:cubicBezTo>
                      <a:pt x="761" y="98"/>
                      <a:pt x="800" y="144"/>
                      <a:pt x="813" y="201"/>
                    </a:cubicBezTo>
                    <a:cubicBezTo>
                      <a:pt x="825" y="258"/>
                      <a:pt x="832" y="374"/>
                      <a:pt x="832" y="550"/>
                    </a:cubicBezTo>
                    <a:cubicBezTo>
                      <a:pt x="832" y="729"/>
                      <a:pt x="832" y="907"/>
                      <a:pt x="832" y="1085"/>
                    </a:cubicBezTo>
                    <a:cubicBezTo>
                      <a:pt x="712" y="1085"/>
                      <a:pt x="593" y="1085"/>
                      <a:pt x="473" y="1085"/>
                    </a:cubicBezTo>
                    <a:cubicBezTo>
                      <a:pt x="473" y="1054"/>
                      <a:pt x="473" y="1022"/>
                      <a:pt x="473" y="991"/>
                    </a:cubicBezTo>
                    <a:cubicBezTo>
                      <a:pt x="450" y="1029"/>
                      <a:pt x="422" y="1057"/>
                      <a:pt x="386" y="1076"/>
                    </a:cubicBezTo>
                    <a:cubicBezTo>
                      <a:pt x="351" y="1095"/>
                      <a:pt x="308" y="1105"/>
                      <a:pt x="258" y="1105"/>
                    </a:cubicBezTo>
                    <a:cubicBezTo>
                      <a:pt x="193" y="1105"/>
                      <a:pt x="135" y="1089"/>
                      <a:pt x="81" y="1057"/>
                    </a:cubicBezTo>
                    <a:cubicBezTo>
                      <a:pt x="28" y="1025"/>
                      <a:pt x="0" y="955"/>
                      <a:pt x="0" y="848"/>
                    </a:cubicBezTo>
                    <a:cubicBezTo>
                      <a:pt x="0" y="818"/>
                      <a:pt x="0" y="789"/>
                      <a:pt x="0" y="760"/>
                    </a:cubicBezTo>
                    <a:cubicBezTo>
                      <a:pt x="0" y="681"/>
                      <a:pt x="15" y="626"/>
                      <a:pt x="43" y="597"/>
                    </a:cubicBezTo>
                    <a:cubicBezTo>
                      <a:pt x="71" y="568"/>
                      <a:pt x="142" y="535"/>
                      <a:pt x="256" y="496"/>
                    </a:cubicBezTo>
                    <a:cubicBezTo>
                      <a:pt x="377" y="453"/>
                      <a:pt x="442" y="426"/>
                      <a:pt x="450" y="411"/>
                    </a:cubicBezTo>
                    <a:cubicBezTo>
                      <a:pt x="458" y="397"/>
                      <a:pt x="463" y="367"/>
                      <a:pt x="463" y="323"/>
                    </a:cubicBezTo>
                    <a:cubicBezTo>
                      <a:pt x="463" y="267"/>
                      <a:pt x="458" y="231"/>
                      <a:pt x="449" y="214"/>
                    </a:cubicBezTo>
                    <a:cubicBezTo>
                      <a:pt x="439" y="197"/>
                      <a:pt x="423" y="189"/>
                      <a:pt x="402" y="189"/>
                    </a:cubicBezTo>
                    <a:cubicBezTo>
                      <a:pt x="377" y="189"/>
                      <a:pt x="361" y="196"/>
                      <a:pt x="355" y="210"/>
                    </a:cubicBezTo>
                    <a:cubicBezTo>
                      <a:pt x="349" y="224"/>
                      <a:pt x="346" y="261"/>
                      <a:pt x="346" y="321"/>
                    </a:cubicBezTo>
                    <a:cubicBezTo>
                      <a:pt x="346" y="358"/>
                      <a:pt x="346" y="395"/>
                      <a:pt x="346" y="432"/>
                    </a:cubicBezTo>
                    <a:close/>
                    <a:moveTo>
                      <a:pt x="463" y="578"/>
                    </a:moveTo>
                    <a:cubicBezTo>
                      <a:pt x="404" y="617"/>
                      <a:pt x="369" y="648"/>
                      <a:pt x="360" y="674"/>
                    </a:cubicBezTo>
                    <a:cubicBezTo>
                      <a:pt x="351" y="700"/>
                      <a:pt x="346" y="737"/>
                      <a:pt x="346" y="785"/>
                    </a:cubicBezTo>
                    <a:cubicBezTo>
                      <a:pt x="346" y="840"/>
                      <a:pt x="351" y="876"/>
                      <a:pt x="359" y="892"/>
                    </a:cubicBezTo>
                    <a:cubicBezTo>
                      <a:pt x="367" y="908"/>
                      <a:pt x="382" y="916"/>
                      <a:pt x="407" y="916"/>
                    </a:cubicBezTo>
                    <a:cubicBezTo>
                      <a:pt x="430" y="916"/>
                      <a:pt x="445" y="910"/>
                      <a:pt x="453" y="897"/>
                    </a:cubicBezTo>
                    <a:cubicBezTo>
                      <a:pt x="459" y="885"/>
                      <a:pt x="463" y="852"/>
                      <a:pt x="463" y="798"/>
                    </a:cubicBezTo>
                    <a:cubicBezTo>
                      <a:pt x="463" y="725"/>
                      <a:pt x="463" y="652"/>
                      <a:pt x="463" y="578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58" name="Freeform 394"/>
              <p:cNvSpPr>
                <a:spLocks/>
              </p:cNvSpPr>
              <p:nvPr/>
            </p:nvSpPr>
            <p:spPr bwMode="auto">
              <a:xfrm>
                <a:off x="2508" y="2891"/>
                <a:ext cx="198" cy="265"/>
              </a:xfrm>
              <a:custGeom>
                <a:avLst/>
                <a:gdLst/>
                <a:ahLst/>
                <a:cxnLst>
                  <a:cxn ang="0">
                    <a:pos x="198" y="101"/>
                  </a:cxn>
                  <a:cxn ang="0">
                    <a:pos x="114" y="101"/>
                  </a:cxn>
                  <a:cxn ang="0">
                    <a:pos x="114" y="71"/>
                  </a:cxn>
                  <a:cxn ang="0">
                    <a:pos x="111" y="50"/>
                  </a:cxn>
                  <a:cxn ang="0">
                    <a:pos x="101" y="45"/>
                  </a:cxn>
                  <a:cxn ang="0">
                    <a:pos x="91" y="50"/>
                  </a:cxn>
                  <a:cxn ang="0">
                    <a:pos x="88" y="71"/>
                  </a:cxn>
                  <a:cxn ang="0">
                    <a:pos x="88" y="192"/>
                  </a:cxn>
                  <a:cxn ang="0">
                    <a:pos x="92" y="213"/>
                  </a:cxn>
                  <a:cxn ang="0">
                    <a:pos x="104" y="220"/>
                  </a:cxn>
                  <a:cxn ang="0">
                    <a:pos x="116" y="212"/>
                  </a:cxn>
                  <a:cxn ang="0">
                    <a:pos x="119" y="185"/>
                  </a:cxn>
                  <a:cxn ang="0">
                    <a:pos x="119" y="155"/>
                  </a:cxn>
                  <a:cxn ang="0">
                    <a:pos x="198" y="155"/>
                  </a:cxn>
                  <a:cxn ang="0">
                    <a:pos x="195" y="201"/>
                  </a:cxn>
                  <a:cxn ang="0">
                    <a:pos x="181" y="232"/>
                  </a:cxn>
                  <a:cxn ang="0">
                    <a:pos x="148" y="257"/>
                  </a:cxn>
                  <a:cxn ang="0">
                    <a:pos x="99" y="265"/>
                  </a:cxn>
                  <a:cxn ang="0">
                    <a:pos x="40" y="253"/>
                  </a:cxn>
                  <a:cxn ang="0">
                    <a:pos x="9" y="222"/>
                  </a:cxn>
                  <a:cxn ang="0">
                    <a:pos x="0" y="164"/>
                  </a:cxn>
                  <a:cxn ang="0">
                    <a:pos x="0" y="91"/>
                  </a:cxn>
                  <a:cxn ang="0">
                    <a:pos x="7" y="42"/>
                  </a:cxn>
                  <a:cxn ang="0">
                    <a:pos x="39" y="13"/>
                  </a:cxn>
                  <a:cxn ang="0">
                    <a:pos x="98" y="0"/>
                  </a:cxn>
                  <a:cxn ang="0">
                    <a:pos x="157" y="13"/>
                  </a:cxn>
                  <a:cxn ang="0">
                    <a:pos x="190" y="45"/>
                  </a:cxn>
                  <a:cxn ang="0">
                    <a:pos x="198" y="101"/>
                  </a:cxn>
                </a:cxnLst>
                <a:rect l="0" t="0" r="r" b="b"/>
                <a:pathLst>
                  <a:path w="198" h="265">
                    <a:moveTo>
                      <a:pt x="198" y="101"/>
                    </a:moveTo>
                    <a:cubicBezTo>
                      <a:pt x="170" y="101"/>
                      <a:pt x="142" y="101"/>
                      <a:pt x="114" y="101"/>
                    </a:cubicBezTo>
                    <a:cubicBezTo>
                      <a:pt x="114" y="91"/>
                      <a:pt x="114" y="81"/>
                      <a:pt x="114" y="71"/>
                    </a:cubicBezTo>
                    <a:cubicBezTo>
                      <a:pt x="114" y="61"/>
                      <a:pt x="114" y="54"/>
                      <a:pt x="111" y="50"/>
                    </a:cubicBezTo>
                    <a:cubicBezTo>
                      <a:pt x="110" y="47"/>
                      <a:pt x="106" y="45"/>
                      <a:pt x="101" y="45"/>
                    </a:cubicBezTo>
                    <a:cubicBezTo>
                      <a:pt x="96" y="45"/>
                      <a:pt x="93" y="47"/>
                      <a:pt x="91" y="50"/>
                    </a:cubicBezTo>
                    <a:cubicBezTo>
                      <a:pt x="89" y="53"/>
                      <a:pt x="88" y="60"/>
                      <a:pt x="88" y="71"/>
                    </a:cubicBezTo>
                    <a:cubicBezTo>
                      <a:pt x="88" y="112"/>
                      <a:pt x="88" y="152"/>
                      <a:pt x="88" y="192"/>
                    </a:cubicBezTo>
                    <a:cubicBezTo>
                      <a:pt x="88" y="201"/>
                      <a:pt x="89" y="208"/>
                      <a:pt x="92" y="213"/>
                    </a:cubicBezTo>
                    <a:cubicBezTo>
                      <a:pt x="95" y="217"/>
                      <a:pt x="99" y="220"/>
                      <a:pt x="104" y="220"/>
                    </a:cubicBezTo>
                    <a:cubicBezTo>
                      <a:pt x="110" y="220"/>
                      <a:pt x="114" y="217"/>
                      <a:pt x="116" y="212"/>
                    </a:cubicBezTo>
                    <a:cubicBezTo>
                      <a:pt x="118" y="208"/>
                      <a:pt x="119" y="199"/>
                      <a:pt x="119" y="185"/>
                    </a:cubicBezTo>
                    <a:cubicBezTo>
                      <a:pt x="119" y="175"/>
                      <a:pt x="119" y="165"/>
                      <a:pt x="119" y="155"/>
                    </a:cubicBezTo>
                    <a:cubicBezTo>
                      <a:pt x="145" y="155"/>
                      <a:pt x="172" y="155"/>
                      <a:pt x="198" y="155"/>
                    </a:cubicBezTo>
                    <a:cubicBezTo>
                      <a:pt x="198" y="175"/>
                      <a:pt x="197" y="191"/>
                      <a:pt x="195" y="201"/>
                    </a:cubicBezTo>
                    <a:cubicBezTo>
                      <a:pt x="194" y="211"/>
                      <a:pt x="189" y="222"/>
                      <a:pt x="181" y="232"/>
                    </a:cubicBezTo>
                    <a:cubicBezTo>
                      <a:pt x="173" y="243"/>
                      <a:pt x="162" y="251"/>
                      <a:pt x="148" y="257"/>
                    </a:cubicBezTo>
                    <a:cubicBezTo>
                      <a:pt x="135" y="262"/>
                      <a:pt x="119" y="265"/>
                      <a:pt x="99" y="265"/>
                    </a:cubicBezTo>
                    <a:cubicBezTo>
                      <a:pt x="74" y="265"/>
                      <a:pt x="54" y="261"/>
                      <a:pt x="40" y="253"/>
                    </a:cubicBezTo>
                    <a:cubicBezTo>
                      <a:pt x="25" y="246"/>
                      <a:pt x="15" y="236"/>
                      <a:pt x="9" y="222"/>
                    </a:cubicBezTo>
                    <a:cubicBezTo>
                      <a:pt x="3" y="208"/>
                      <a:pt x="0" y="189"/>
                      <a:pt x="0" y="164"/>
                    </a:cubicBezTo>
                    <a:cubicBezTo>
                      <a:pt x="0" y="140"/>
                      <a:pt x="0" y="116"/>
                      <a:pt x="0" y="91"/>
                    </a:cubicBezTo>
                    <a:cubicBezTo>
                      <a:pt x="0" y="70"/>
                      <a:pt x="2" y="53"/>
                      <a:pt x="7" y="42"/>
                    </a:cubicBezTo>
                    <a:cubicBezTo>
                      <a:pt x="12" y="31"/>
                      <a:pt x="23" y="21"/>
                      <a:pt x="39" y="13"/>
                    </a:cubicBezTo>
                    <a:cubicBezTo>
                      <a:pt x="55" y="4"/>
                      <a:pt x="75" y="0"/>
                      <a:pt x="98" y="0"/>
                    </a:cubicBezTo>
                    <a:cubicBezTo>
                      <a:pt x="121" y="0"/>
                      <a:pt x="141" y="4"/>
                      <a:pt x="157" y="13"/>
                    </a:cubicBezTo>
                    <a:cubicBezTo>
                      <a:pt x="174" y="21"/>
                      <a:pt x="184" y="32"/>
                      <a:pt x="190" y="45"/>
                    </a:cubicBezTo>
                    <a:cubicBezTo>
                      <a:pt x="195" y="58"/>
                      <a:pt x="198" y="77"/>
                      <a:pt x="198" y="101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59" name="Freeform 395"/>
              <p:cNvSpPr>
                <a:spLocks noEditPoints="1"/>
              </p:cNvSpPr>
              <p:nvPr/>
            </p:nvSpPr>
            <p:spPr bwMode="auto">
              <a:xfrm>
                <a:off x="2732" y="2895"/>
                <a:ext cx="321" cy="256"/>
              </a:xfrm>
              <a:custGeom>
                <a:avLst/>
                <a:gdLst/>
                <a:ahLst/>
                <a:cxnLst>
                  <a:cxn ang="0">
                    <a:pos x="858" y="762"/>
                  </a:cxn>
                  <a:cxn ang="0">
                    <a:pos x="820" y="972"/>
                  </a:cxn>
                  <a:cxn ang="0">
                    <a:pos x="698" y="1050"/>
                  </a:cxn>
                  <a:cxn ang="0">
                    <a:pos x="426" y="1066"/>
                  </a:cxn>
                  <a:cxn ang="0">
                    <a:pos x="0" y="1066"/>
                  </a:cxn>
                  <a:cxn ang="0">
                    <a:pos x="0" y="0"/>
                  </a:cxn>
                  <a:cxn ang="0">
                    <a:pos x="366" y="0"/>
                  </a:cxn>
                  <a:cxn ang="0">
                    <a:pos x="366" y="355"/>
                  </a:cxn>
                  <a:cxn ang="0">
                    <a:pos x="426" y="355"/>
                  </a:cxn>
                  <a:cxn ang="0">
                    <a:pos x="690" y="374"/>
                  </a:cxn>
                  <a:cxn ang="0">
                    <a:pos x="817" y="455"/>
                  </a:cxn>
                  <a:cxn ang="0">
                    <a:pos x="858" y="653"/>
                  </a:cxn>
                  <a:cxn ang="0">
                    <a:pos x="858" y="762"/>
                  </a:cxn>
                  <a:cxn ang="0">
                    <a:pos x="491" y="723"/>
                  </a:cxn>
                  <a:cxn ang="0">
                    <a:pos x="491" y="680"/>
                  </a:cxn>
                  <a:cxn ang="0">
                    <a:pos x="473" y="579"/>
                  </a:cxn>
                  <a:cxn ang="0">
                    <a:pos x="366" y="559"/>
                  </a:cxn>
                  <a:cxn ang="0">
                    <a:pos x="366" y="842"/>
                  </a:cxn>
                  <a:cxn ang="0">
                    <a:pos x="466" y="825"/>
                  </a:cxn>
                  <a:cxn ang="0">
                    <a:pos x="491" y="723"/>
                  </a:cxn>
                  <a:cxn ang="0">
                    <a:pos x="1337" y="1066"/>
                  </a:cxn>
                  <a:cxn ang="0">
                    <a:pos x="971" y="1066"/>
                  </a:cxn>
                  <a:cxn ang="0">
                    <a:pos x="971" y="0"/>
                  </a:cxn>
                  <a:cxn ang="0">
                    <a:pos x="1337" y="0"/>
                  </a:cxn>
                  <a:cxn ang="0">
                    <a:pos x="1337" y="1066"/>
                  </a:cxn>
                </a:cxnLst>
                <a:rect l="0" t="0" r="r" b="b"/>
                <a:pathLst>
                  <a:path w="1337" h="1066">
                    <a:moveTo>
                      <a:pt x="858" y="762"/>
                    </a:moveTo>
                    <a:cubicBezTo>
                      <a:pt x="858" y="859"/>
                      <a:pt x="845" y="929"/>
                      <a:pt x="820" y="972"/>
                    </a:cubicBezTo>
                    <a:cubicBezTo>
                      <a:pt x="794" y="1015"/>
                      <a:pt x="753" y="1040"/>
                      <a:pt x="698" y="1050"/>
                    </a:cubicBezTo>
                    <a:cubicBezTo>
                      <a:pt x="642" y="1061"/>
                      <a:pt x="551" y="1066"/>
                      <a:pt x="426" y="1066"/>
                    </a:cubicBezTo>
                    <a:cubicBezTo>
                      <a:pt x="284" y="1066"/>
                      <a:pt x="142" y="1066"/>
                      <a:pt x="0" y="1066"/>
                    </a:cubicBezTo>
                    <a:cubicBezTo>
                      <a:pt x="0" y="711"/>
                      <a:pt x="0" y="356"/>
                      <a:pt x="0" y="0"/>
                    </a:cubicBezTo>
                    <a:cubicBezTo>
                      <a:pt x="122" y="0"/>
                      <a:pt x="244" y="0"/>
                      <a:pt x="366" y="0"/>
                    </a:cubicBezTo>
                    <a:cubicBezTo>
                      <a:pt x="366" y="119"/>
                      <a:pt x="366" y="237"/>
                      <a:pt x="366" y="355"/>
                    </a:cubicBezTo>
                    <a:cubicBezTo>
                      <a:pt x="386" y="355"/>
                      <a:pt x="406" y="355"/>
                      <a:pt x="426" y="355"/>
                    </a:cubicBezTo>
                    <a:cubicBezTo>
                      <a:pt x="544" y="355"/>
                      <a:pt x="632" y="362"/>
                      <a:pt x="690" y="374"/>
                    </a:cubicBezTo>
                    <a:cubicBezTo>
                      <a:pt x="747" y="386"/>
                      <a:pt x="790" y="413"/>
                      <a:pt x="817" y="455"/>
                    </a:cubicBezTo>
                    <a:cubicBezTo>
                      <a:pt x="844" y="497"/>
                      <a:pt x="858" y="563"/>
                      <a:pt x="858" y="653"/>
                    </a:cubicBezTo>
                    <a:cubicBezTo>
                      <a:pt x="858" y="690"/>
                      <a:pt x="858" y="726"/>
                      <a:pt x="858" y="762"/>
                    </a:cubicBezTo>
                    <a:close/>
                    <a:moveTo>
                      <a:pt x="491" y="723"/>
                    </a:moveTo>
                    <a:cubicBezTo>
                      <a:pt x="491" y="708"/>
                      <a:pt x="491" y="694"/>
                      <a:pt x="491" y="680"/>
                    </a:cubicBezTo>
                    <a:cubicBezTo>
                      <a:pt x="491" y="625"/>
                      <a:pt x="485" y="592"/>
                      <a:pt x="473" y="579"/>
                    </a:cubicBezTo>
                    <a:cubicBezTo>
                      <a:pt x="460" y="567"/>
                      <a:pt x="425" y="561"/>
                      <a:pt x="366" y="559"/>
                    </a:cubicBezTo>
                    <a:cubicBezTo>
                      <a:pt x="366" y="654"/>
                      <a:pt x="366" y="748"/>
                      <a:pt x="366" y="842"/>
                    </a:cubicBezTo>
                    <a:cubicBezTo>
                      <a:pt x="415" y="842"/>
                      <a:pt x="448" y="837"/>
                      <a:pt x="466" y="825"/>
                    </a:cubicBezTo>
                    <a:cubicBezTo>
                      <a:pt x="483" y="815"/>
                      <a:pt x="491" y="781"/>
                      <a:pt x="491" y="723"/>
                    </a:cubicBezTo>
                    <a:close/>
                    <a:moveTo>
                      <a:pt x="1337" y="1066"/>
                    </a:moveTo>
                    <a:cubicBezTo>
                      <a:pt x="1215" y="1066"/>
                      <a:pt x="1093" y="1066"/>
                      <a:pt x="971" y="1066"/>
                    </a:cubicBezTo>
                    <a:cubicBezTo>
                      <a:pt x="971" y="711"/>
                      <a:pt x="971" y="356"/>
                      <a:pt x="971" y="0"/>
                    </a:cubicBezTo>
                    <a:cubicBezTo>
                      <a:pt x="1093" y="0"/>
                      <a:pt x="1215" y="0"/>
                      <a:pt x="1337" y="0"/>
                    </a:cubicBezTo>
                    <a:cubicBezTo>
                      <a:pt x="1337" y="356"/>
                      <a:pt x="1337" y="711"/>
                      <a:pt x="1337" y="1066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60" name="Freeform 396"/>
              <p:cNvSpPr>
                <a:spLocks/>
              </p:cNvSpPr>
              <p:nvPr/>
            </p:nvSpPr>
            <p:spPr bwMode="auto">
              <a:xfrm>
                <a:off x="3161" y="2891"/>
                <a:ext cx="198" cy="265"/>
              </a:xfrm>
              <a:custGeom>
                <a:avLst/>
                <a:gdLst/>
                <a:ahLst/>
                <a:cxnLst>
                  <a:cxn ang="0">
                    <a:pos x="198" y="101"/>
                  </a:cxn>
                  <a:cxn ang="0">
                    <a:pos x="115" y="101"/>
                  </a:cxn>
                  <a:cxn ang="0">
                    <a:pos x="115" y="71"/>
                  </a:cxn>
                  <a:cxn ang="0">
                    <a:pos x="112" y="50"/>
                  </a:cxn>
                  <a:cxn ang="0">
                    <a:pos x="101" y="45"/>
                  </a:cxn>
                  <a:cxn ang="0">
                    <a:pos x="91" y="50"/>
                  </a:cxn>
                  <a:cxn ang="0">
                    <a:pos x="88" y="71"/>
                  </a:cxn>
                  <a:cxn ang="0">
                    <a:pos x="88" y="192"/>
                  </a:cxn>
                  <a:cxn ang="0">
                    <a:pos x="92" y="213"/>
                  </a:cxn>
                  <a:cxn ang="0">
                    <a:pos x="104" y="220"/>
                  </a:cxn>
                  <a:cxn ang="0">
                    <a:pos x="116" y="212"/>
                  </a:cxn>
                  <a:cxn ang="0">
                    <a:pos x="119" y="185"/>
                  </a:cxn>
                  <a:cxn ang="0">
                    <a:pos x="119" y="155"/>
                  </a:cxn>
                  <a:cxn ang="0">
                    <a:pos x="198" y="155"/>
                  </a:cxn>
                  <a:cxn ang="0">
                    <a:pos x="196" y="201"/>
                  </a:cxn>
                  <a:cxn ang="0">
                    <a:pos x="181" y="232"/>
                  </a:cxn>
                  <a:cxn ang="0">
                    <a:pos x="149" y="257"/>
                  </a:cxn>
                  <a:cxn ang="0">
                    <a:pos x="99" y="265"/>
                  </a:cxn>
                  <a:cxn ang="0">
                    <a:pos x="40" y="253"/>
                  </a:cxn>
                  <a:cxn ang="0">
                    <a:pos x="9" y="222"/>
                  </a:cxn>
                  <a:cxn ang="0">
                    <a:pos x="0" y="164"/>
                  </a:cxn>
                  <a:cxn ang="0">
                    <a:pos x="0" y="91"/>
                  </a:cxn>
                  <a:cxn ang="0">
                    <a:pos x="7" y="42"/>
                  </a:cxn>
                  <a:cxn ang="0">
                    <a:pos x="39" y="13"/>
                  </a:cxn>
                  <a:cxn ang="0">
                    <a:pos x="98" y="0"/>
                  </a:cxn>
                  <a:cxn ang="0">
                    <a:pos x="157" y="13"/>
                  </a:cxn>
                  <a:cxn ang="0">
                    <a:pos x="190" y="45"/>
                  </a:cxn>
                  <a:cxn ang="0">
                    <a:pos x="198" y="101"/>
                  </a:cxn>
                </a:cxnLst>
                <a:rect l="0" t="0" r="r" b="b"/>
                <a:pathLst>
                  <a:path w="198" h="265">
                    <a:moveTo>
                      <a:pt x="198" y="101"/>
                    </a:moveTo>
                    <a:cubicBezTo>
                      <a:pt x="170" y="101"/>
                      <a:pt x="142" y="101"/>
                      <a:pt x="115" y="101"/>
                    </a:cubicBezTo>
                    <a:cubicBezTo>
                      <a:pt x="115" y="91"/>
                      <a:pt x="115" y="81"/>
                      <a:pt x="115" y="71"/>
                    </a:cubicBezTo>
                    <a:cubicBezTo>
                      <a:pt x="115" y="61"/>
                      <a:pt x="114" y="54"/>
                      <a:pt x="112" y="50"/>
                    </a:cubicBezTo>
                    <a:cubicBezTo>
                      <a:pt x="110" y="47"/>
                      <a:pt x="106" y="45"/>
                      <a:pt x="101" y="45"/>
                    </a:cubicBezTo>
                    <a:cubicBezTo>
                      <a:pt x="96" y="45"/>
                      <a:pt x="93" y="47"/>
                      <a:pt x="91" y="50"/>
                    </a:cubicBezTo>
                    <a:cubicBezTo>
                      <a:pt x="89" y="53"/>
                      <a:pt x="88" y="60"/>
                      <a:pt x="88" y="71"/>
                    </a:cubicBezTo>
                    <a:cubicBezTo>
                      <a:pt x="88" y="112"/>
                      <a:pt x="88" y="152"/>
                      <a:pt x="88" y="192"/>
                    </a:cubicBezTo>
                    <a:cubicBezTo>
                      <a:pt x="88" y="201"/>
                      <a:pt x="90" y="208"/>
                      <a:pt x="92" y="213"/>
                    </a:cubicBezTo>
                    <a:cubicBezTo>
                      <a:pt x="95" y="217"/>
                      <a:pt x="99" y="220"/>
                      <a:pt x="104" y="220"/>
                    </a:cubicBezTo>
                    <a:cubicBezTo>
                      <a:pt x="110" y="220"/>
                      <a:pt x="114" y="217"/>
                      <a:pt x="116" y="212"/>
                    </a:cubicBezTo>
                    <a:cubicBezTo>
                      <a:pt x="118" y="208"/>
                      <a:pt x="119" y="199"/>
                      <a:pt x="119" y="185"/>
                    </a:cubicBezTo>
                    <a:cubicBezTo>
                      <a:pt x="119" y="175"/>
                      <a:pt x="119" y="165"/>
                      <a:pt x="119" y="155"/>
                    </a:cubicBezTo>
                    <a:cubicBezTo>
                      <a:pt x="146" y="155"/>
                      <a:pt x="172" y="155"/>
                      <a:pt x="198" y="155"/>
                    </a:cubicBezTo>
                    <a:cubicBezTo>
                      <a:pt x="198" y="175"/>
                      <a:pt x="197" y="191"/>
                      <a:pt x="196" y="201"/>
                    </a:cubicBezTo>
                    <a:cubicBezTo>
                      <a:pt x="194" y="211"/>
                      <a:pt x="189" y="222"/>
                      <a:pt x="181" y="232"/>
                    </a:cubicBezTo>
                    <a:cubicBezTo>
                      <a:pt x="173" y="243"/>
                      <a:pt x="162" y="251"/>
                      <a:pt x="149" y="257"/>
                    </a:cubicBezTo>
                    <a:cubicBezTo>
                      <a:pt x="135" y="262"/>
                      <a:pt x="119" y="265"/>
                      <a:pt x="99" y="265"/>
                    </a:cubicBezTo>
                    <a:cubicBezTo>
                      <a:pt x="74" y="265"/>
                      <a:pt x="54" y="261"/>
                      <a:pt x="40" y="253"/>
                    </a:cubicBezTo>
                    <a:cubicBezTo>
                      <a:pt x="25" y="246"/>
                      <a:pt x="15" y="236"/>
                      <a:pt x="9" y="222"/>
                    </a:cubicBezTo>
                    <a:cubicBezTo>
                      <a:pt x="3" y="208"/>
                      <a:pt x="0" y="189"/>
                      <a:pt x="0" y="164"/>
                    </a:cubicBezTo>
                    <a:cubicBezTo>
                      <a:pt x="0" y="140"/>
                      <a:pt x="0" y="116"/>
                      <a:pt x="0" y="91"/>
                    </a:cubicBezTo>
                    <a:cubicBezTo>
                      <a:pt x="0" y="70"/>
                      <a:pt x="2" y="53"/>
                      <a:pt x="7" y="42"/>
                    </a:cubicBezTo>
                    <a:cubicBezTo>
                      <a:pt x="12" y="31"/>
                      <a:pt x="23" y="21"/>
                      <a:pt x="39" y="13"/>
                    </a:cubicBezTo>
                    <a:cubicBezTo>
                      <a:pt x="55" y="4"/>
                      <a:pt x="75" y="0"/>
                      <a:pt x="98" y="0"/>
                    </a:cubicBezTo>
                    <a:cubicBezTo>
                      <a:pt x="121" y="0"/>
                      <a:pt x="141" y="4"/>
                      <a:pt x="157" y="13"/>
                    </a:cubicBezTo>
                    <a:cubicBezTo>
                      <a:pt x="174" y="21"/>
                      <a:pt x="185" y="32"/>
                      <a:pt x="190" y="45"/>
                    </a:cubicBezTo>
                    <a:cubicBezTo>
                      <a:pt x="196" y="58"/>
                      <a:pt x="198" y="77"/>
                      <a:pt x="198" y="101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61" name="Freeform 397"/>
              <p:cNvSpPr>
                <a:spLocks noEditPoints="1"/>
              </p:cNvSpPr>
              <p:nvPr/>
            </p:nvSpPr>
            <p:spPr bwMode="auto">
              <a:xfrm>
                <a:off x="3465" y="2836"/>
                <a:ext cx="202" cy="318"/>
              </a:xfrm>
              <a:custGeom>
                <a:avLst/>
                <a:gdLst/>
                <a:ahLst/>
                <a:cxnLst>
                  <a:cxn ang="0">
                    <a:pos x="477" y="1093"/>
                  </a:cxn>
                  <a:cxn ang="0">
                    <a:pos x="477" y="548"/>
                  </a:cxn>
                  <a:cxn ang="0">
                    <a:pos x="472" y="460"/>
                  </a:cxn>
                  <a:cxn ang="0">
                    <a:pos x="423" y="423"/>
                  </a:cxn>
                  <a:cxn ang="0">
                    <a:pos x="373" y="461"/>
                  </a:cxn>
                  <a:cxn ang="0">
                    <a:pos x="369" y="548"/>
                  </a:cxn>
                  <a:cxn ang="0">
                    <a:pos x="369" y="1058"/>
                  </a:cxn>
                  <a:cxn ang="0">
                    <a:pos x="423" y="1150"/>
                  </a:cxn>
                  <a:cxn ang="0">
                    <a:pos x="477" y="1093"/>
                  </a:cxn>
                  <a:cxn ang="0">
                    <a:pos x="565" y="245"/>
                  </a:cxn>
                  <a:cxn ang="0">
                    <a:pos x="840" y="432"/>
                  </a:cxn>
                  <a:cxn ang="0">
                    <a:pos x="845" y="628"/>
                  </a:cxn>
                  <a:cxn ang="0">
                    <a:pos x="845" y="889"/>
                  </a:cxn>
                  <a:cxn ang="0">
                    <a:pos x="818" y="1136"/>
                  </a:cxn>
                  <a:cxn ang="0">
                    <a:pos x="420" y="1321"/>
                  </a:cxn>
                  <a:cxn ang="0">
                    <a:pos x="265" y="1318"/>
                  </a:cxn>
                  <a:cxn ang="0">
                    <a:pos x="135" y="1277"/>
                  </a:cxn>
                  <a:cxn ang="0">
                    <a:pos x="20" y="1135"/>
                  </a:cxn>
                  <a:cxn ang="0">
                    <a:pos x="0" y="925"/>
                  </a:cxn>
                  <a:cxn ang="0">
                    <a:pos x="0" y="299"/>
                  </a:cxn>
                  <a:cxn ang="0">
                    <a:pos x="101" y="83"/>
                  </a:cxn>
                  <a:cxn ang="0">
                    <a:pos x="363" y="0"/>
                  </a:cxn>
                  <a:cxn ang="0">
                    <a:pos x="557" y="8"/>
                  </a:cxn>
                  <a:cxn ang="0">
                    <a:pos x="722" y="16"/>
                  </a:cxn>
                  <a:cxn ang="0">
                    <a:pos x="804" y="6"/>
                  </a:cxn>
                  <a:cxn ang="0">
                    <a:pos x="804" y="174"/>
                  </a:cxn>
                  <a:cxn ang="0">
                    <a:pos x="733" y="186"/>
                  </a:cxn>
                  <a:cxn ang="0">
                    <a:pos x="593" y="179"/>
                  </a:cxn>
                  <a:cxn ang="0">
                    <a:pos x="463" y="173"/>
                  </a:cxn>
                  <a:cxn ang="0">
                    <a:pos x="370" y="235"/>
                  </a:cxn>
                  <a:cxn ang="0">
                    <a:pos x="365" y="339"/>
                  </a:cxn>
                  <a:cxn ang="0">
                    <a:pos x="565" y="245"/>
                  </a:cxn>
                </a:cxnLst>
                <a:rect l="0" t="0" r="r" b="b"/>
                <a:pathLst>
                  <a:path w="845" h="1321">
                    <a:moveTo>
                      <a:pt x="477" y="1093"/>
                    </a:moveTo>
                    <a:cubicBezTo>
                      <a:pt x="477" y="911"/>
                      <a:pt x="477" y="730"/>
                      <a:pt x="477" y="548"/>
                    </a:cubicBezTo>
                    <a:cubicBezTo>
                      <a:pt x="477" y="501"/>
                      <a:pt x="475" y="471"/>
                      <a:pt x="472" y="460"/>
                    </a:cubicBezTo>
                    <a:cubicBezTo>
                      <a:pt x="466" y="435"/>
                      <a:pt x="450" y="423"/>
                      <a:pt x="423" y="423"/>
                    </a:cubicBezTo>
                    <a:cubicBezTo>
                      <a:pt x="397" y="423"/>
                      <a:pt x="379" y="436"/>
                      <a:pt x="373" y="461"/>
                    </a:cubicBezTo>
                    <a:cubicBezTo>
                      <a:pt x="370" y="473"/>
                      <a:pt x="369" y="501"/>
                      <a:pt x="369" y="548"/>
                    </a:cubicBezTo>
                    <a:cubicBezTo>
                      <a:pt x="369" y="718"/>
                      <a:pt x="369" y="888"/>
                      <a:pt x="369" y="1058"/>
                    </a:cubicBezTo>
                    <a:cubicBezTo>
                      <a:pt x="369" y="1120"/>
                      <a:pt x="387" y="1150"/>
                      <a:pt x="423" y="1150"/>
                    </a:cubicBezTo>
                    <a:cubicBezTo>
                      <a:pt x="459" y="1150"/>
                      <a:pt x="477" y="1131"/>
                      <a:pt x="477" y="1093"/>
                    </a:cubicBezTo>
                    <a:close/>
                    <a:moveTo>
                      <a:pt x="565" y="245"/>
                    </a:moveTo>
                    <a:cubicBezTo>
                      <a:pt x="740" y="245"/>
                      <a:pt x="832" y="308"/>
                      <a:pt x="840" y="432"/>
                    </a:cubicBezTo>
                    <a:cubicBezTo>
                      <a:pt x="843" y="492"/>
                      <a:pt x="845" y="557"/>
                      <a:pt x="845" y="628"/>
                    </a:cubicBezTo>
                    <a:cubicBezTo>
                      <a:pt x="845" y="715"/>
                      <a:pt x="845" y="802"/>
                      <a:pt x="845" y="889"/>
                    </a:cubicBezTo>
                    <a:cubicBezTo>
                      <a:pt x="845" y="1009"/>
                      <a:pt x="836" y="1091"/>
                      <a:pt x="818" y="1136"/>
                    </a:cubicBezTo>
                    <a:cubicBezTo>
                      <a:pt x="765" y="1260"/>
                      <a:pt x="631" y="1321"/>
                      <a:pt x="420" y="1321"/>
                    </a:cubicBezTo>
                    <a:cubicBezTo>
                      <a:pt x="341" y="1321"/>
                      <a:pt x="290" y="1320"/>
                      <a:pt x="265" y="1318"/>
                    </a:cubicBezTo>
                    <a:cubicBezTo>
                      <a:pt x="214" y="1312"/>
                      <a:pt x="170" y="1299"/>
                      <a:pt x="135" y="1277"/>
                    </a:cubicBezTo>
                    <a:cubicBezTo>
                      <a:pt x="77" y="1242"/>
                      <a:pt x="39" y="1195"/>
                      <a:pt x="20" y="1135"/>
                    </a:cubicBezTo>
                    <a:cubicBezTo>
                      <a:pt x="7" y="1090"/>
                      <a:pt x="0" y="1021"/>
                      <a:pt x="0" y="925"/>
                    </a:cubicBezTo>
                    <a:cubicBezTo>
                      <a:pt x="0" y="716"/>
                      <a:pt x="0" y="508"/>
                      <a:pt x="0" y="299"/>
                    </a:cubicBezTo>
                    <a:cubicBezTo>
                      <a:pt x="0" y="210"/>
                      <a:pt x="35" y="139"/>
                      <a:pt x="101" y="83"/>
                    </a:cubicBezTo>
                    <a:cubicBezTo>
                      <a:pt x="167" y="27"/>
                      <a:pt x="255" y="0"/>
                      <a:pt x="363" y="0"/>
                    </a:cubicBezTo>
                    <a:cubicBezTo>
                      <a:pt x="408" y="0"/>
                      <a:pt x="472" y="2"/>
                      <a:pt x="557" y="8"/>
                    </a:cubicBezTo>
                    <a:cubicBezTo>
                      <a:pt x="641" y="14"/>
                      <a:pt x="695" y="16"/>
                      <a:pt x="722" y="16"/>
                    </a:cubicBezTo>
                    <a:cubicBezTo>
                      <a:pt x="754" y="16"/>
                      <a:pt x="781" y="13"/>
                      <a:pt x="804" y="6"/>
                    </a:cubicBezTo>
                    <a:cubicBezTo>
                      <a:pt x="804" y="62"/>
                      <a:pt x="804" y="118"/>
                      <a:pt x="804" y="174"/>
                    </a:cubicBezTo>
                    <a:cubicBezTo>
                      <a:pt x="774" y="182"/>
                      <a:pt x="750" y="186"/>
                      <a:pt x="733" y="186"/>
                    </a:cubicBezTo>
                    <a:cubicBezTo>
                      <a:pt x="700" y="186"/>
                      <a:pt x="653" y="183"/>
                      <a:pt x="593" y="179"/>
                    </a:cubicBezTo>
                    <a:cubicBezTo>
                      <a:pt x="532" y="175"/>
                      <a:pt x="489" y="173"/>
                      <a:pt x="463" y="173"/>
                    </a:cubicBezTo>
                    <a:cubicBezTo>
                      <a:pt x="412" y="173"/>
                      <a:pt x="382" y="194"/>
                      <a:pt x="370" y="235"/>
                    </a:cubicBezTo>
                    <a:cubicBezTo>
                      <a:pt x="367" y="248"/>
                      <a:pt x="365" y="282"/>
                      <a:pt x="365" y="339"/>
                    </a:cubicBezTo>
                    <a:cubicBezTo>
                      <a:pt x="423" y="276"/>
                      <a:pt x="490" y="245"/>
                      <a:pt x="565" y="245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62" name="Freeform 398"/>
              <p:cNvSpPr>
                <a:spLocks noEditPoints="1"/>
              </p:cNvSpPr>
              <p:nvPr/>
            </p:nvSpPr>
            <p:spPr bwMode="auto">
              <a:xfrm>
                <a:off x="3696" y="2891"/>
                <a:ext cx="203" cy="265"/>
              </a:xfrm>
              <a:custGeom>
                <a:avLst/>
                <a:gdLst/>
                <a:ahLst/>
                <a:cxnLst>
                  <a:cxn ang="0">
                    <a:pos x="845" y="394"/>
                  </a:cxn>
                  <a:cxn ang="0">
                    <a:pos x="845" y="655"/>
                  </a:cxn>
                  <a:cxn ang="0">
                    <a:pos x="829" y="865"/>
                  </a:cxn>
                  <a:cxn ang="0">
                    <a:pos x="759" y="991"/>
                  </a:cxn>
                  <a:cxn ang="0">
                    <a:pos x="621" y="1077"/>
                  </a:cxn>
                  <a:cxn ang="0">
                    <a:pos x="426" y="1105"/>
                  </a:cxn>
                  <a:cxn ang="0">
                    <a:pos x="219" y="1081"/>
                  </a:cxn>
                  <a:cxn ang="0">
                    <a:pos x="88" y="1009"/>
                  </a:cxn>
                  <a:cxn ang="0">
                    <a:pos x="20" y="894"/>
                  </a:cxn>
                  <a:cxn ang="0">
                    <a:pos x="0" y="690"/>
                  </a:cxn>
                  <a:cxn ang="0">
                    <a:pos x="0" y="417"/>
                  </a:cxn>
                  <a:cxn ang="0">
                    <a:pos x="36" y="185"/>
                  </a:cxn>
                  <a:cxn ang="0">
                    <a:pos x="168" y="50"/>
                  </a:cxn>
                  <a:cxn ang="0">
                    <a:pos x="411" y="0"/>
                  </a:cxn>
                  <a:cxn ang="0">
                    <a:pos x="624" y="32"/>
                  </a:cxn>
                  <a:cxn ang="0">
                    <a:pos x="762" y="117"/>
                  </a:cxn>
                  <a:cxn ang="0">
                    <a:pos x="828" y="225"/>
                  </a:cxn>
                  <a:cxn ang="0">
                    <a:pos x="845" y="394"/>
                  </a:cxn>
                  <a:cxn ang="0">
                    <a:pos x="477" y="313"/>
                  </a:cxn>
                  <a:cxn ang="0">
                    <a:pos x="466" y="210"/>
                  </a:cxn>
                  <a:cxn ang="0">
                    <a:pos x="424" y="189"/>
                  </a:cxn>
                  <a:cxn ang="0">
                    <a:pos x="380" y="210"/>
                  </a:cxn>
                  <a:cxn ang="0">
                    <a:pos x="369" y="313"/>
                  </a:cxn>
                  <a:cxn ang="0">
                    <a:pos x="369" y="795"/>
                  </a:cxn>
                  <a:cxn ang="0">
                    <a:pos x="380" y="893"/>
                  </a:cxn>
                  <a:cxn ang="0">
                    <a:pos x="423" y="916"/>
                  </a:cxn>
                  <a:cxn ang="0">
                    <a:pos x="466" y="895"/>
                  </a:cxn>
                  <a:cxn ang="0">
                    <a:pos x="477" y="805"/>
                  </a:cxn>
                  <a:cxn ang="0">
                    <a:pos x="477" y="313"/>
                  </a:cxn>
                </a:cxnLst>
                <a:rect l="0" t="0" r="r" b="b"/>
                <a:pathLst>
                  <a:path w="845" h="1105">
                    <a:moveTo>
                      <a:pt x="845" y="394"/>
                    </a:moveTo>
                    <a:cubicBezTo>
                      <a:pt x="845" y="481"/>
                      <a:pt x="845" y="568"/>
                      <a:pt x="845" y="655"/>
                    </a:cubicBezTo>
                    <a:cubicBezTo>
                      <a:pt x="845" y="750"/>
                      <a:pt x="840" y="821"/>
                      <a:pt x="829" y="865"/>
                    </a:cubicBezTo>
                    <a:cubicBezTo>
                      <a:pt x="818" y="910"/>
                      <a:pt x="794" y="952"/>
                      <a:pt x="759" y="991"/>
                    </a:cubicBezTo>
                    <a:cubicBezTo>
                      <a:pt x="724" y="1030"/>
                      <a:pt x="677" y="1058"/>
                      <a:pt x="621" y="1077"/>
                    </a:cubicBezTo>
                    <a:cubicBezTo>
                      <a:pt x="564" y="1095"/>
                      <a:pt x="499" y="1105"/>
                      <a:pt x="426" y="1105"/>
                    </a:cubicBezTo>
                    <a:cubicBezTo>
                      <a:pt x="345" y="1105"/>
                      <a:pt x="276" y="1097"/>
                      <a:pt x="219" y="1081"/>
                    </a:cubicBezTo>
                    <a:cubicBezTo>
                      <a:pt x="162" y="1065"/>
                      <a:pt x="118" y="1042"/>
                      <a:pt x="88" y="1009"/>
                    </a:cubicBezTo>
                    <a:cubicBezTo>
                      <a:pt x="56" y="977"/>
                      <a:pt x="33" y="939"/>
                      <a:pt x="20" y="894"/>
                    </a:cubicBezTo>
                    <a:cubicBezTo>
                      <a:pt x="6" y="848"/>
                      <a:pt x="0" y="781"/>
                      <a:pt x="0" y="690"/>
                    </a:cubicBezTo>
                    <a:cubicBezTo>
                      <a:pt x="0" y="599"/>
                      <a:pt x="0" y="508"/>
                      <a:pt x="0" y="417"/>
                    </a:cubicBezTo>
                    <a:cubicBezTo>
                      <a:pt x="0" y="318"/>
                      <a:pt x="12" y="240"/>
                      <a:pt x="36" y="185"/>
                    </a:cubicBezTo>
                    <a:cubicBezTo>
                      <a:pt x="61" y="129"/>
                      <a:pt x="105" y="85"/>
                      <a:pt x="168" y="50"/>
                    </a:cubicBezTo>
                    <a:cubicBezTo>
                      <a:pt x="230" y="16"/>
                      <a:pt x="312" y="0"/>
                      <a:pt x="411" y="0"/>
                    </a:cubicBezTo>
                    <a:cubicBezTo>
                      <a:pt x="494" y="0"/>
                      <a:pt x="565" y="10"/>
                      <a:pt x="624" y="32"/>
                    </a:cubicBezTo>
                    <a:cubicBezTo>
                      <a:pt x="684" y="54"/>
                      <a:pt x="730" y="82"/>
                      <a:pt x="762" y="117"/>
                    </a:cubicBezTo>
                    <a:cubicBezTo>
                      <a:pt x="793" y="152"/>
                      <a:pt x="817" y="188"/>
                      <a:pt x="828" y="225"/>
                    </a:cubicBezTo>
                    <a:cubicBezTo>
                      <a:pt x="840" y="262"/>
                      <a:pt x="845" y="318"/>
                      <a:pt x="845" y="394"/>
                    </a:cubicBezTo>
                    <a:close/>
                    <a:moveTo>
                      <a:pt x="477" y="313"/>
                    </a:moveTo>
                    <a:cubicBezTo>
                      <a:pt x="477" y="258"/>
                      <a:pt x="473" y="224"/>
                      <a:pt x="466" y="210"/>
                    </a:cubicBezTo>
                    <a:cubicBezTo>
                      <a:pt x="460" y="196"/>
                      <a:pt x="445" y="189"/>
                      <a:pt x="424" y="189"/>
                    </a:cubicBezTo>
                    <a:cubicBezTo>
                      <a:pt x="402" y="189"/>
                      <a:pt x="387" y="196"/>
                      <a:pt x="380" y="210"/>
                    </a:cubicBezTo>
                    <a:cubicBezTo>
                      <a:pt x="372" y="224"/>
                      <a:pt x="369" y="258"/>
                      <a:pt x="369" y="313"/>
                    </a:cubicBezTo>
                    <a:cubicBezTo>
                      <a:pt x="369" y="474"/>
                      <a:pt x="369" y="634"/>
                      <a:pt x="369" y="795"/>
                    </a:cubicBezTo>
                    <a:cubicBezTo>
                      <a:pt x="369" y="845"/>
                      <a:pt x="372" y="877"/>
                      <a:pt x="380" y="893"/>
                    </a:cubicBezTo>
                    <a:cubicBezTo>
                      <a:pt x="387" y="908"/>
                      <a:pt x="402" y="916"/>
                      <a:pt x="423" y="916"/>
                    </a:cubicBezTo>
                    <a:cubicBezTo>
                      <a:pt x="445" y="916"/>
                      <a:pt x="459" y="909"/>
                      <a:pt x="466" y="895"/>
                    </a:cubicBezTo>
                    <a:cubicBezTo>
                      <a:pt x="473" y="881"/>
                      <a:pt x="477" y="851"/>
                      <a:pt x="477" y="805"/>
                    </a:cubicBezTo>
                    <a:cubicBezTo>
                      <a:pt x="477" y="641"/>
                      <a:pt x="477" y="477"/>
                      <a:pt x="477" y="313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63" name="Freeform 399"/>
              <p:cNvSpPr>
                <a:spLocks noEditPoints="1"/>
              </p:cNvSpPr>
              <p:nvPr/>
            </p:nvSpPr>
            <p:spPr bwMode="auto">
              <a:xfrm>
                <a:off x="3926" y="2891"/>
                <a:ext cx="203" cy="265"/>
              </a:xfrm>
              <a:custGeom>
                <a:avLst/>
                <a:gdLst/>
                <a:ahLst/>
                <a:cxnLst>
                  <a:cxn ang="0">
                    <a:pos x="847" y="571"/>
                  </a:cxn>
                  <a:cxn ang="0">
                    <a:pos x="369" y="571"/>
                  </a:cxn>
                  <a:cxn ang="0">
                    <a:pos x="369" y="802"/>
                  </a:cxn>
                  <a:cxn ang="0">
                    <a:pos x="381" y="895"/>
                  </a:cxn>
                  <a:cxn ang="0">
                    <a:pos x="427" y="916"/>
                  </a:cxn>
                  <a:cxn ang="0">
                    <a:pos x="483" y="888"/>
                  </a:cxn>
                  <a:cxn ang="0">
                    <a:pos x="497" y="781"/>
                  </a:cxn>
                  <a:cxn ang="0">
                    <a:pos x="497" y="640"/>
                  </a:cxn>
                  <a:cxn ang="0">
                    <a:pos x="847" y="640"/>
                  </a:cxn>
                  <a:cxn ang="0">
                    <a:pos x="847" y="719"/>
                  </a:cxn>
                  <a:cxn ang="0">
                    <a:pos x="833" y="871"/>
                  </a:cxn>
                  <a:cxn ang="0">
                    <a:pos x="766" y="984"/>
                  </a:cxn>
                  <a:cxn ang="0">
                    <a:pos x="635" y="1074"/>
                  </a:cxn>
                  <a:cxn ang="0">
                    <a:pos x="434" y="1105"/>
                  </a:cxn>
                  <a:cxn ang="0">
                    <a:pos x="227" y="1075"/>
                  </a:cxn>
                  <a:cxn ang="0">
                    <a:pos x="89" y="993"/>
                  </a:cxn>
                  <a:cxn ang="0">
                    <a:pos x="19" y="879"/>
                  </a:cxn>
                  <a:cxn ang="0">
                    <a:pos x="0" y="698"/>
                  </a:cxn>
                  <a:cxn ang="0">
                    <a:pos x="0" y="387"/>
                  </a:cxn>
                  <a:cxn ang="0">
                    <a:pos x="43" y="166"/>
                  </a:cxn>
                  <a:cxn ang="0">
                    <a:pos x="184" y="42"/>
                  </a:cxn>
                  <a:cxn ang="0">
                    <a:pos x="408" y="0"/>
                  </a:cxn>
                  <a:cxn ang="0">
                    <a:pos x="665" y="51"/>
                  </a:cxn>
                  <a:cxn ang="0">
                    <a:pos x="807" y="189"/>
                  </a:cxn>
                  <a:cxn ang="0">
                    <a:pos x="847" y="430"/>
                  </a:cxn>
                  <a:cxn ang="0">
                    <a:pos x="847" y="571"/>
                  </a:cxn>
                  <a:cxn ang="0">
                    <a:pos x="477" y="398"/>
                  </a:cxn>
                  <a:cxn ang="0">
                    <a:pos x="477" y="320"/>
                  </a:cxn>
                  <a:cxn ang="0">
                    <a:pos x="467" y="213"/>
                  </a:cxn>
                  <a:cxn ang="0">
                    <a:pos x="426" y="189"/>
                  </a:cxn>
                  <a:cxn ang="0">
                    <a:pos x="378" y="209"/>
                  </a:cxn>
                  <a:cxn ang="0">
                    <a:pos x="369" y="320"/>
                  </a:cxn>
                  <a:cxn ang="0">
                    <a:pos x="369" y="398"/>
                  </a:cxn>
                  <a:cxn ang="0">
                    <a:pos x="477" y="398"/>
                  </a:cxn>
                </a:cxnLst>
                <a:rect l="0" t="0" r="r" b="b"/>
                <a:pathLst>
                  <a:path w="847" h="1105">
                    <a:moveTo>
                      <a:pt x="847" y="571"/>
                    </a:moveTo>
                    <a:cubicBezTo>
                      <a:pt x="688" y="571"/>
                      <a:pt x="528" y="571"/>
                      <a:pt x="369" y="571"/>
                    </a:cubicBezTo>
                    <a:cubicBezTo>
                      <a:pt x="369" y="648"/>
                      <a:pt x="369" y="725"/>
                      <a:pt x="369" y="802"/>
                    </a:cubicBezTo>
                    <a:cubicBezTo>
                      <a:pt x="369" y="850"/>
                      <a:pt x="373" y="881"/>
                      <a:pt x="381" y="895"/>
                    </a:cubicBezTo>
                    <a:cubicBezTo>
                      <a:pt x="389" y="909"/>
                      <a:pt x="404" y="916"/>
                      <a:pt x="427" y="916"/>
                    </a:cubicBezTo>
                    <a:cubicBezTo>
                      <a:pt x="455" y="916"/>
                      <a:pt x="473" y="906"/>
                      <a:pt x="483" y="888"/>
                    </a:cubicBezTo>
                    <a:cubicBezTo>
                      <a:pt x="492" y="869"/>
                      <a:pt x="497" y="834"/>
                      <a:pt x="497" y="781"/>
                    </a:cubicBezTo>
                    <a:cubicBezTo>
                      <a:pt x="497" y="734"/>
                      <a:pt x="497" y="687"/>
                      <a:pt x="497" y="640"/>
                    </a:cubicBezTo>
                    <a:cubicBezTo>
                      <a:pt x="613" y="640"/>
                      <a:pt x="730" y="640"/>
                      <a:pt x="847" y="640"/>
                    </a:cubicBezTo>
                    <a:cubicBezTo>
                      <a:pt x="847" y="667"/>
                      <a:pt x="847" y="693"/>
                      <a:pt x="847" y="719"/>
                    </a:cubicBezTo>
                    <a:cubicBezTo>
                      <a:pt x="847" y="785"/>
                      <a:pt x="842" y="836"/>
                      <a:pt x="833" y="871"/>
                    </a:cubicBezTo>
                    <a:cubicBezTo>
                      <a:pt x="823" y="906"/>
                      <a:pt x="801" y="944"/>
                      <a:pt x="766" y="984"/>
                    </a:cubicBezTo>
                    <a:cubicBezTo>
                      <a:pt x="732" y="1025"/>
                      <a:pt x="688" y="1054"/>
                      <a:pt x="635" y="1074"/>
                    </a:cubicBezTo>
                    <a:cubicBezTo>
                      <a:pt x="581" y="1095"/>
                      <a:pt x="514" y="1105"/>
                      <a:pt x="434" y="1105"/>
                    </a:cubicBezTo>
                    <a:cubicBezTo>
                      <a:pt x="356" y="1105"/>
                      <a:pt x="287" y="1096"/>
                      <a:pt x="227" y="1075"/>
                    </a:cubicBezTo>
                    <a:cubicBezTo>
                      <a:pt x="168" y="1055"/>
                      <a:pt x="121" y="1028"/>
                      <a:pt x="89" y="993"/>
                    </a:cubicBezTo>
                    <a:cubicBezTo>
                      <a:pt x="55" y="958"/>
                      <a:pt x="32" y="921"/>
                      <a:pt x="19" y="879"/>
                    </a:cubicBezTo>
                    <a:cubicBezTo>
                      <a:pt x="7" y="838"/>
                      <a:pt x="0" y="778"/>
                      <a:pt x="0" y="698"/>
                    </a:cubicBezTo>
                    <a:cubicBezTo>
                      <a:pt x="0" y="595"/>
                      <a:pt x="0" y="491"/>
                      <a:pt x="0" y="387"/>
                    </a:cubicBezTo>
                    <a:cubicBezTo>
                      <a:pt x="0" y="294"/>
                      <a:pt x="15" y="220"/>
                      <a:pt x="43" y="166"/>
                    </a:cubicBezTo>
                    <a:cubicBezTo>
                      <a:pt x="71" y="112"/>
                      <a:pt x="119" y="72"/>
                      <a:pt x="184" y="42"/>
                    </a:cubicBezTo>
                    <a:cubicBezTo>
                      <a:pt x="248" y="14"/>
                      <a:pt x="323" y="0"/>
                      <a:pt x="408" y="0"/>
                    </a:cubicBezTo>
                    <a:cubicBezTo>
                      <a:pt x="511" y="0"/>
                      <a:pt x="598" y="16"/>
                      <a:pt x="665" y="51"/>
                    </a:cubicBezTo>
                    <a:cubicBezTo>
                      <a:pt x="731" y="86"/>
                      <a:pt x="780" y="131"/>
                      <a:pt x="807" y="189"/>
                    </a:cubicBezTo>
                    <a:cubicBezTo>
                      <a:pt x="832" y="246"/>
                      <a:pt x="847" y="326"/>
                      <a:pt x="847" y="430"/>
                    </a:cubicBezTo>
                    <a:cubicBezTo>
                      <a:pt x="847" y="477"/>
                      <a:pt x="847" y="524"/>
                      <a:pt x="847" y="571"/>
                    </a:cubicBezTo>
                    <a:close/>
                    <a:moveTo>
                      <a:pt x="477" y="398"/>
                    </a:moveTo>
                    <a:cubicBezTo>
                      <a:pt x="477" y="372"/>
                      <a:pt x="477" y="346"/>
                      <a:pt x="477" y="320"/>
                    </a:cubicBezTo>
                    <a:cubicBezTo>
                      <a:pt x="477" y="264"/>
                      <a:pt x="473" y="229"/>
                      <a:pt x="467" y="213"/>
                    </a:cubicBezTo>
                    <a:cubicBezTo>
                      <a:pt x="461" y="197"/>
                      <a:pt x="447" y="189"/>
                      <a:pt x="426" y="189"/>
                    </a:cubicBezTo>
                    <a:cubicBezTo>
                      <a:pt x="400" y="189"/>
                      <a:pt x="384" y="195"/>
                      <a:pt x="378" y="209"/>
                    </a:cubicBezTo>
                    <a:cubicBezTo>
                      <a:pt x="372" y="222"/>
                      <a:pt x="369" y="259"/>
                      <a:pt x="369" y="320"/>
                    </a:cubicBezTo>
                    <a:cubicBezTo>
                      <a:pt x="369" y="346"/>
                      <a:pt x="369" y="372"/>
                      <a:pt x="369" y="398"/>
                    </a:cubicBezTo>
                    <a:cubicBezTo>
                      <a:pt x="405" y="398"/>
                      <a:pt x="441" y="398"/>
                      <a:pt x="477" y="398"/>
                    </a:cubicBezTo>
                    <a:close/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864" name="Freeform 400"/>
              <p:cNvSpPr>
                <a:spLocks/>
              </p:cNvSpPr>
              <p:nvPr/>
            </p:nvSpPr>
            <p:spPr bwMode="auto">
              <a:xfrm>
                <a:off x="4158" y="2895"/>
                <a:ext cx="275" cy="256"/>
              </a:xfrm>
              <a:custGeom>
                <a:avLst/>
                <a:gdLst/>
                <a:ahLst/>
                <a:cxnLst>
                  <a:cxn ang="0">
                    <a:pos x="275" y="256"/>
                  </a:cxn>
                  <a:cxn ang="0">
                    <a:pos x="199" y="256"/>
                  </a:cxn>
                  <a:cxn ang="0">
                    <a:pos x="199" y="80"/>
                  </a:cxn>
                  <a:cxn ang="0">
                    <a:pos x="162" y="256"/>
                  </a:cxn>
                  <a:cxn ang="0">
                    <a:pos x="114" y="256"/>
                  </a:cxn>
                  <a:cxn ang="0">
                    <a:pos x="76" y="80"/>
                  </a:cxn>
                  <a:cxn ang="0">
                    <a:pos x="76" y="256"/>
                  </a:cxn>
                  <a:cxn ang="0">
                    <a:pos x="0" y="256"/>
                  </a:cxn>
                  <a:cxn ang="0">
                    <a:pos x="0" y="0"/>
                  </a:cxn>
                  <a:cxn ang="0">
                    <a:pos x="110" y="0"/>
                  </a:cxn>
                  <a:cxn ang="0">
                    <a:pos x="138" y="142"/>
                  </a:cxn>
                  <a:cxn ang="0">
                    <a:pos x="164" y="0"/>
                  </a:cxn>
                  <a:cxn ang="0">
                    <a:pos x="275" y="0"/>
                  </a:cxn>
                  <a:cxn ang="0">
                    <a:pos x="275" y="256"/>
                  </a:cxn>
                </a:cxnLst>
                <a:rect l="0" t="0" r="r" b="b"/>
                <a:pathLst>
                  <a:path w="275" h="256">
                    <a:moveTo>
                      <a:pt x="275" y="256"/>
                    </a:moveTo>
                    <a:cubicBezTo>
                      <a:pt x="250" y="256"/>
                      <a:pt x="224" y="256"/>
                      <a:pt x="199" y="256"/>
                    </a:cubicBezTo>
                    <a:cubicBezTo>
                      <a:pt x="199" y="197"/>
                      <a:pt x="199" y="139"/>
                      <a:pt x="199" y="80"/>
                    </a:cubicBezTo>
                    <a:cubicBezTo>
                      <a:pt x="187" y="139"/>
                      <a:pt x="174" y="197"/>
                      <a:pt x="162" y="256"/>
                    </a:cubicBezTo>
                    <a:cubicBezTo>
                      <a:pt x="146" y="256"/>
                      <a:pt x="130" y="256"/>
                      <a:pt x="114" y="256"/>
                    </a:cubicBezTo>
                    <a:cubicBezTo>
                      <a:pt x="101" y="197"/>
                      <a:pt x="88" y="139"/>
                      <a:pt x="76" y="80"/>
                    </a:cubicBezTo>
                    <a:cubicBezTo>
                      <a:pt x="76" y="139"/>
                      <a:pt x="76" y="197"/>
                      <a:pt x="76" y="256"/>
                    </a:cubicBezTo>
                    <a:cubicBezTo>
                      <a:pt x="50" y="256"/>
                      <a:pt x="25" y="256"/>
                      <a:pt x="0" y="256"/>
                    </a:cubicBezTo>
                    <a:cubicBezTo>
                      <a:pt x="0" y="171"/>
                      <a:pt x="0" y="86"/>
                      <a:pt x="0" y="0"/>
                    </a:cubicBezTo>
                    <a:cubicBezTo>
                      <a:pt x="37" y="0"/>
                      <a:pt x="73" y="0"/>
                      <a:pt x="110" y="0"/>
                    </a:cubicBezTo>
                    <a:cubicBezTo>
                      <a:pt x="119" y="48"/>
                      <a:pt x="129" y="95"/>
                      <a:pt x="138" y="142"/>
                    </a:cubicBezTo>
                    <a:cubicBezTo>
                      <a:pt x="146" y="95"/>
                      <a:pt x="155" y="48"/>
                      <a:pt x="164" y="0"/>
                    </a:cubicBezTo>
                    <a:cubicBezTo>
                      <a:pt x="201" y="0"/>
                      <a:pt x="238" y="0"/>
                      <a:pt x="275" y="0"/>
                    </a:cubicBezTo>
                    <a:cubicBezTo>
                      <a:pt x="275" y="86"/>
                      <a:pt x="275" y="171"/>
                      <a:pt x="275" y="256"/>
                    </a:cubicBezTo>
                  </a:path>
                </a:pathLst>
              </a:custGeom>
              <a:noFill/>
              <a:ln w="12" cap="rnd">
                <a:solidFill>
                  <a:srgbClr val="99CC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3492" name="Group 4"/>
          <p:cNvGrpSpPr>
            <a:grpSpLocks noChangeAspect="1"/>
          </p:cNvGrpSpPr>
          <p:nvPr/>
        </p:nvGrpSpPr>
        <p:grpSpPr bwMode="auto">
          <a:xfrm>
            <a:off x="-3175" y="-3175"/>
            <a:ext cx="9147175" cy="6861175"/>
            <a:chOff x="-2" y="-2"/>
            <a:chExt cx="5762" cy="4322"/>
          </a:xfrm>
        </p:grpSpPr>
        <p:sp>
          <p:nvSpPr>
            <p:cNvPr id="63491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63495" name="Group 7"/>
            <p:cNvGrpSpPr>
              <a:grpSpLocks/>
            </p:cNvGrpSpPr>
            <p:nvPr/>
          </p:nvGrpSpPr>
          <p:grpSpPr bwMode="auto">
            <a:xfrm>
              <a:off x="-2" y="-2"/>
              <a:ext cx="5760" cy="4320"/>
              <a:chOff x="-2" y="-2"/>
              <a:chExt cx="5760" cy="4320"/>
            </a:xfrm>
          </p:grpSpPr>
          <p:sp>
            <p:nvSpPr>
              <p:cNvPr id="63493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63494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3679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63576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63496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497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498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499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00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01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02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03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04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05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06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07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08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09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10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11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12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13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14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15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16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17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18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19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20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21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22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23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24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25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26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27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28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29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30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31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32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33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34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35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36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37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38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39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40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41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42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43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44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45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46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47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48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49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50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51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52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53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54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55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56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57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58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59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60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61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62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63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64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65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66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67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68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69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70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71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72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73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74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75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63677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63577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78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79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80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81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82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83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84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85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86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87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88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89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90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91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92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93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94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95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96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97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98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599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00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01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02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03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04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05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06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07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08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09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10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11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12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13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14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15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16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17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18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19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20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21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22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23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24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25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26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27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28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29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30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31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32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33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34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35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36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37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38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39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40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41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42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43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44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45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46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47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48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49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50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51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52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53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54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55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56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57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58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59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60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61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62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63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64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65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66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67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68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69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70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71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72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73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74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75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676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63678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3680" name="Rectangle 192"/>
            <p:cNvSpPr>
              <a:spLocks noChangeArrowheads="1"/>
            </p:cNvSpPr>
            <p:nvPr/>
          </p:nvSpPr>
          <p:spPr bwMode="auto">
            <a:xfrm>
              <a:off x="3698" y="1052"/>
              <a:ext cx="392" cy="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rgbClr val="FFCC66"/>
                  </a:solidFill>
                  <a:effectLst/>
                  <a:latin typeface="Symbol" pitchFamily="18" charset="2"/>
                </a:rPr>
                <a:t>Ё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681" name="Rectangle 193"/>
            <p:cNvSpPr>
              <a:spLocks noChangeArrowheads="1"/>
            </p:cNvSpPr>
            <p:nvPr/>
          </p:nvSpPr>
          <p:spPr bwMode="auto">
            <a:xfrm>
              <a:off x="3917" y="1060"/>
              <a:ext cx="1098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Ответ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682" name="Rectangle 194"/>
            <p:cNvSpPr>
              <a:spLocks noChangeArrowheads="1"/>
            </p:cNvSpPr>
            <p:nvPr/>
          </p:nvSpPr>
          <p:spPr bwMode="auto">
            <a:xfrm>
              <a:off x="4888" y="1060"/>
              <a:ext cx="234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3683" name="Rectangle 195"/>
            <p:cNvSpPr>
              <a:spLocks noChangeArrowheads="1"/>
            </p:cNvSpPr>
            <p:nvPr/>
          </p:nvSpPr>
          <p:spPr bwMode="auto">
            <a:xfrm>
              <a:off x="5157" y="1060"/>
              <a:ext cx="288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63686" name="Group 198"/>
            <p:cNvGrpSpPr>
              <a:grpSpLocks/>
            </p:cNvGrpSpPr>
            <p:nvPr/>
          </p:nvGrpSpPr>
          <p:grpSpPr bwMode="auto">
            <a:xfrm>
              <a:off x="0" y="2749"/>
              <a:ext cx="749" cy="404"/>
              <a:chOff x="0" y="2749"/>
              <a:chExt cx="749" cy="404"/>
            </a:xfrm>
          </p:grpSpPr>
          <p:pic>
            <p:nvPicPr>
              <p:cNvPr id="63684" name="Picture 19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2749"/>
                <a:ext cx="749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685" name="Picture 197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2749"/>
                <a:ext cx="749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3705" name="Group 217"/>
            <p:cNvGrpSpPr>
              <a:grpSpLocks/>
            </p:cNvGrpSpPr>
            <p:nvPr/>
          </p:nvGrpSpPr>
          <p:grpSpPr bwMode="auto">
            <a:xfrm>
              <a:off x="156" y="2339"/>
              <a:ext cx="429" cy="315"/>
              <a:chOff x="156" y="2339"/>
              <a:chExt cx="429" cy="315"/>
            </a:xfrm>
          </p:grpSpPr>
          <p:sp>
            <p:nvSpPr>
              <p:cNvPr id="63687" name="Rectangle 199">
                <a:hlinkClick r:id="rId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88" name="Freeform 200"/>
              <p:cNvSpPr>
                <a:spLocks/>
              </p:cNvSpPr>
              <p:nvPr/>
            </p:nvSpPr>
            <p:spPr bwMode="auto">
              <a:xfrm>
                <a:off x="156" y="2339"/>
                <a:ext cx="38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60" y="20"/>
                  </a:cxn>
                  <a:cxn ang="0">
                    <a:pos x="380" y="0"/>
                  </a:cxn>
                  <a:cxn ang="0">
                    <a:pos x="0" y="0"/>
                  </a:cxn>
                </a:cxnLst>
                <a:rect l="0" t="0" r="r" b="b"/>
                <a:pathLst>
                  <a:path w="380" h="20">
                    <a:moveTo>
                      <a:pt x="0" y="0"/>
                    </a:moveTo>
                    <a:lnTo>
                      <a:pt x="20" y="20"/>
                    </a:lnTo>
                    <a:lnTo>
                      <a:pt x="360" y="20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89" name="Freeform 201"/>
              <p:cNvSpPr>
                <a:spLocks/>
              </p:cNvSpPr>
              <p:nvPr/>
            </p:nvSpPr>
            <p:spPr bwMode="auto">
              <a:xfrm>
                <a:off x="156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90" name="Freeform 202"/>
              <p:cNvSpPr>
                <a:spLocks/>
              </p:cNvSpPr>
              <p:nvPr/>
            </p:nvSpPr>
            <p:spPr bwMode="auto">
              <a:xfrm>
                <a:off x="156" y="2634"/>
                <a:ext cx="380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80" y="20"/>
                  </a:cxn>
                  <a:cxn ang="0">
                    <a:pos x="360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80" h="20">
                    <a:moveTo>
                      <a:pt x="0" y="20"/>
                    </a:moveTo>
                    <a:lnTo>
                      <a:pt x="380" y="20"/>
                    </a:lnTo>
                    <a:lnTo>
                      <a:pt x="360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91" name="Freeform 203"/>
              <p:cNvSpPr>
                <a:spLocks/>
              </p:cNvSpPr>
              <p:nvPr/>
            </p:nvSpPr>
            <p:spPr bwMode="auto">
              <a:xfrm>
                <a:off x="516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92" name="Freeform 204"/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93" name="Freeform 205"/>
              <p:cNvSpPr>
                <a:spLocks/>
              </p:cNvSpPr>
              <p:nvPr/>
            </p:nvSpPr>
            <p:spPr bwMode="auto">
              <a:xfrm>
                <a:off x="272" y="2497"/>
                <a:ext cx="148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2" y="98"/>
                  </a:cxn>
                  <a:cxn ang="0">
                    <a:pos x="62" y="49"/>
                  </a:cxn>
                  <a:cxn ang="0">
                    <a:pos x="87" y="49"/>
                  </a:cxn>
                  <a:cxn ang="0">
                    <a:pos x="87" y="98"/>
                  </a:cxn>
                  <a:cxn ang="0">
                    <a:pos x="148" y="98"/>
                  </a:cxn>
                  <a:cxn ang="0">
                    <a:pos x="148" y="0"/>
                  </a:cxn>
                  <a:cxn ang="0">
                    <a:pos x="0" y="0"/>
                  </a:cxn>
                </a:cxnLst>
                <a:rect l="0" t="0" r="r" b="b"/>
                <a:pathLst>
                  <a:path w="148" h="98">
                    <a:moveTo>
                      <a:pt x="0" y="0"/>
                    </a:moveTo>
                    <a:lnTo>
                      <a:pt x="0" y="98"/>
                    </a:lnTo>
                    <a:lnTo>
                      <a:pt x="62" y="98"/>
                    </a:lnTo>
                    <a:lnTo>
                      <a:pt x="62" y="49"/>
                    </a:lnTo>
                    <a:lnTo>
                      <a:pt x="87" y="49"/>
                    </a:lnTo>
                    <a:lnTo>
                      <a:pt x="87" y="98"/>
                    </a:lnTo>
                    <a:lnTo>
                      <a:pt x="148" y="98"/>
                    </a:lnTo>
                    <a:lnTo>
                      <a:pt x="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94" name="Freeform 206"/>
              <p:cNvSpPr>
                <a:spLocks/>
              </p:cNvSpPr>
              <p:nvPr/>
            </p:nvSpPr>
            <p:spPr bwMode="auto">
              <a:xfrm>
                <a:off x="383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95" name="Rectangle 207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96" name="Rectangle 208"/>
              <p:cNvSpPr>
                <a:spLocks noChangeArrowheads="1"/>
              </p:cNvSpPr>
              <p:nvPr/>
            </p:nvSpPr>
            <p:spPr bwMode="auto">
              <a:xfrm>
                <a:off x="176" y="2359"/>
                <a:ext cx="340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97" name="Line 209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98" name="Line 210"/>
              <p:cNvSpPr>
                <a:spLocks noChangeShapeType="1"/>
              </p:cNvSpPr>
              <p:nvPr/>
            </p:nvSpPr>
            <p:spPr bwMode="auto">
              <a:xfrm flipV="1">
                <a:off x="15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699" name="Line 211"/>
              <p:cNvSpPr>
                <a:spLocks noChangeShapeType="1"/>
              </p:cNvSpPr>
              <p:nvPr/>
            </p:nvSpPr>
            <p:spPr bwMode="auto">
              <a:xfrm flipH="1" flipV="1">
                <a:off x="51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700" name="Line 212"/>
              <p:cNvSpPr>
                <a:spLocks noChangeShapeType="1"/>
              </p:cNvSpPr>
              <p:nvPr/>
            </p:nvSpPr>
            <p:spPr bwMode="auto">
              <a:xfrm flipH="1">
                <a:off x="51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701" name="Freeform 213">
                <a:hlinkClick r:id="rId6" action="ppaction://hlinksldjump"/>
              </p:cNvPr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702" name="Line 214"/>
              <p:cNvSpPr>
                <a:spLocks noChangeShapeType="1"/>
              </p:cNvSpPr>
              <p:nvPr/>
            </p:nvSpPr>
            <p:spPr bwMode="auto">
              <a:xfrm>
                <a:off x="383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703" name="Line 215"/>
              <p:cNvSpPr>
                <a:spLocks noChangeShapeType="1"/>
              </p:cNvSpPr>
              <p:nvPr/>
            </p:nvSpPr>
            <p:spPr bwMode="auto">
              <a:xfrm>
                <a:off x="315" y="2340"/>
                <a:ext cx="270" cy="13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704" name="Freeform 216"/>
              <p:cNvSpPr>
                <a:spLocks/>
              </p:cNvSpPr>
              <p:nvPr/>
            </p:nvSpPr>
            <p:spPr bwMode="auto">
              <a:xfrm>
                <a:off x="334" y="2546"/>
                <a:ext cx="25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0" y="49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3709" name="Group 221"/>
            <p:cNvGrpSpPr>
              <a:grpSpLocks/>
            </p:cNvGrpSpPr>
            <p:nvPr/>
          </p:nvGrpSpPr>
          <p:grpSpPr bwMode="auto">
            <a:xfrm>
              <a:off x="156" y="3338"/>
              <a:ext cx="347" cy="346"/>
              <a:chOff x="156" y="3338"/>
              <a:chExt cx="347" cy="346"/>
            </a:xfrm>
          </p:grpSpPr>
          <p:sp>
            <p:nvSpPr>
              <p:cNvPr id="63706" name="Freeform 218"/>
              <p:cNvSpPr>
                <a:spLocks/>
              </p:cNvSpPr>
              <p:nvPr/>
            </p:nvSpPr>
            <p:spPr bwMode="auto">
              <a:xfrm>
                <a:off x="204" y="3386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707" name="Freeform 219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708" name="Freeform 220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3712" name="Group 224"/>
            <p:cNvGrpSpPr>
              <a:grpSpLocks/>
            </p:cNvGrpSpPr>
            <p:nvPr/>
          </p:nvGrpSpPr>
          <p:grpSpPr bwMode="auto">
            <a:xfrm>
              <a:off x="929" y="1797"/>
              <a:ext cx="2204" cy="2143"/>
              <a:chOff x="929" y="1797"/>
              <a:chExt cx="2204" cy="2143"/>
            </a:xfrm>
          </p:grpSpPr>
          <p:pic>
            <p:nvPicPr>
              <p:cNvPr id="63710" name="Picture 222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929" y="1797"/>
                <a:ext cx="2204" cy="2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711" name="Picture 223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929" y="1797"/>
                <a:ext cx="2204" cy="2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4516" name="Group 4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4515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64519" name="Group 7"/>
            <p:cNvGrpSpPr>
              <a:grpSpLocks/>
            </p:cNvGrpSpPr>
            <p:nvPr/>
          </p:nvGrpSpPr>
          <p:grpSpPr bwMode="auto">
            <a:xfrm>
              <a:off x="-2" y="-2"/>
              <a:ext cx="5760" cy="4320"/>
              <a:chOff x="-2" y="-2"/>
              <a:chExt cx="5760" cy="4320"/>
            </a:xfrm>
          </p:grpSpPr>
          <p:sp>
            <p:nvSpPr>
              <p:cNvPr id="64517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64518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4703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64600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64520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21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22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23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24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25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26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27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28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29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30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3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32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33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34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35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36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37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38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39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40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41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42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43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44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45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46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47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48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49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50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51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52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53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54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55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56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57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58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59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60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61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62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63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64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65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66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67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68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69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70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71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72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73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74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75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76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77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78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79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80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81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82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83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84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85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86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87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88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89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90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91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92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93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94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95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96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97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98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599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64701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64601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02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03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04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05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06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07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08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09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10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11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12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13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14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15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16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17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18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19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20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21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22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23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24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25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26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27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28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29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30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31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32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33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34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35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36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37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38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39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40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41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42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43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44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45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46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47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48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49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50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51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52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53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54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55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56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57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58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59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60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61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62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63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64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65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66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67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68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69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70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71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72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73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74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75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76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77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78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79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80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81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82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83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84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85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86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87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88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89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90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91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92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93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94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95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96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97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98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699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700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64702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4704" name="Rectangle 192"/>
            <p:cNvSpPr>
              <a:spLocks noChangeArrowheads="1"/>
            </p:cNvSpPr>
            <p:nvPr/>
          </p:nvSpPr>
          <p:spPr bwMode="auto">
            <a:xfrm>
              <a:off x="826" y="1144"/>
              <a:ext cx="269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500" b="0" i="0" u="none" strike="noStrike" cap="none" normalizeH="0" baseline="0" smtClean="0">
                  <a:ln>
                    <a:noFill/>
                  </a:ln>
                  <a:solidFill>
                    <a:srgbClr val="FFCC66"/>
                  </a:solidFill>
                  <a:effectLst/>
                  <a:latin typeface="Symbol" pitchFamily="18" charset="2"/>
                </a:rPr>
                <a:t>Ё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705" name="Rectangle 193"/>
            <p:cNvSpPr>
              <a:spLocks noChangeArrowheads="1"/>
            </p:cNvSpPr>
            <p:nvPr/>
          </p:nvSpPr>
          <p:spPr bwMode="auto">
            <a:xfrm>
              <a:off x="1098" y="1060"/>
              <a:ext cx="1202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Ответ: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706" name="Rectangle 194"/>
            <p:cNvSpPr>
              <a:spLocks noChangeArrowheads="1"/>
            </p:cNvSpPr>
            <p:nvPr/>
          </p:nvSpPr>
          <p:spPr bwMode="auto">
            <a:xfrm>
              <a:off x="906" y="1521"/>
              <a:ext cx="2043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Одно блюдце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707" name="Rectangle 195"/>
            <p:cNvSpPr>
              <a:spLocks noChangeArrowheads="1"/>
            </p:cNvSpPr>
            <p:nvPr/>
          </p:nvSpPr>
          <p:spPr bwMode="auto">
            <a:xfrm>
              <a:off x="826" y="1982"/>
              <a:ext cx="1678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стоит 1130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708" name="Rectangle 196"/>
            <p:cNvSpPr>
              <a:spLocks noChangeArrowheads="1"/>
            </p:cNvSpPr>
            <p:nvPr/>
          </p:nvSpPr>
          <p:spPr bwMode="auto">
            <a:xfrm>
              <a:off x="826" y="2442"/>
              <a:ext cx="1160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рублей.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64727" name="Group 215"/>
            <p:cNvGrpSpPr>
              <a:grpSpLocks/>
            </p:cNvGrpSpPr>
            <p:nvPr/>
          </p:nvGrpSpPr>
          <p:grpSpPr bwMode="auto">
            <a:xfrm>
              <a:off x="156" y="2339"/>
              <a:ext cx="380" cy="315"/>
              <a:chOff x="156" y="2339"/>
              <a:chExt cx="380" cy="315"/>
            </a:xfrm>
          </p:grpSpPr>
          <p:sp>
            <p:nvSpPr>
              <p:cNvPr id="64709" name="Rectangle 197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10" name="Freeform 198"/>
              <p:cNvSpPr>
                <a:spLocks/>
              </p:cNvSpPr>
              <p:nvPr/>
            </p:nvSpPr>
            <p:spPr bwMode="auto">
              <a:xfrm>
                <a:off x="156" y="2339"/>
                <a:ext cx="38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60" y="20"/>
                  </a:cxn>
                  <a:cxn ang="0">
                    <a:pos x="380" y="0"/>
                  </a:cxn>
                  <a:cxn ang="0">
                    <a:pos x="0" y="0"/>
                  </a:cxn>
                </a:cxnLst>
                <a:rect l="0" t="0" r="r" b="b"/>
                <a:pathLst>
                  <a:path w="380" h="20">
                    <a:moveTo>
                      <a:pt x="0" y="0"/>
                    </a:moveTo>
                    <a:lnTo>
                      <a:pt x="20" y="20"/>
                    </a:lnTo>
                    <a:lnTo>
                      <a:pt x="360" y="20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11" name="Freeform 199"/>
              <p:cNvSpPr>
                <a:spLocks/>
              </p:cNvSpPr>
              <p:nvPr/>
            </p:nvSpPr>
            <p:spPr bwMode="auto">
              <a:xfrm>
                <a:off x="156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12" name="Freeform 200"/>
              <p:cNvSpPr>
                <a:spLocks/>
              </p:cNvSpPr>
              <p:nvPr/>
            </p:nvSpPr>
            <p:spPr bwMode="auto">
              <a:xfrm>
                <a:off x="156" y="2634"/>
                <a:ext cx="380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80" y="20"/>
                  </a:cxn>
                  <a:cxn ang="0">
                    <a:pos x="360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80" h="20">
                    <a:moveTo>
                      <a:pt x="0" y="20"/>
                    </a:moveTo>
                    <a:lnTo>
                      <a:pt x="380" y="20"/>
                    </a:lnTo>
                    <a:lnTo>
                      <a:pt x="360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13" name="Freeform 201"/>
              <p:cNvSpPr>
                <a:spLocks/>
              </p:cNvSpPr>
              <p:nvPr/>
            </p:nvSpPr>
            <p:spPr bwMode="auto">
              <a:xfrm>
                <a:off x="516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14" name="Freeform 202"/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15" name="Freeform 203"/>
              <p:cNvSpPr>
                <a:spLocks/>
              </p:cNvSpPr>
              <p:nvPr/>
            </p:nvSpPr>
            <p:spPr bwMode="auto">
              <a:xfrm>
                <a:off x="272" y="2497"/>
                <a:ext cx="148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2" y="98"/>
                  </a:cxn>
                  <a:cxn ang="0">
                    <a:pos x="62" y="49"/>
                  </a:cxn>
                  <a:cxn ang="0">
                    <a:pos x="87" y="49"/>
                  </a:cxn>
                  <a:cxn ang="0">
                    <a:pos x="87" y="98"/>
                  </a:cxn>
                  <a:cxn ang="0">
                    <a:pos x="148" y="98"/>
                  </a:cxn>
                  <a:cxn ang="0">
                    <a:pos x="148" y="0"/>
                  </a:cxn>
                  <a:cxn ang="0">
                    <a:pos x="0" y="0"/>
                  </a:cxn>
                </a:cxnLst>
                <a:rect l="0" t="0" r="r" b="b"/>
                <a:pathLst>
                  <a:path w="148" h="98">
                    <a:moveTo>
                      <a:pt x="0" y="0"/>
                    </a:moveTo>
                    <a:lnTo>
                      <a:pt x="0" y="98"/>
                    </a:lnTo>
                    <a:lnTo>
                      <a:pt x="62" y="98"/>
                    </a:lnTo>
                    <a:lnTo>
                      <a:pt x="62" y="49"/>
                    </a:lnTo>
                    <a:lnTo>
                      <a:pt x="87" y="49"/>
                    </a:lnTo>
                    <a:lnTo>
                      <a:pt x="87" y="98"/>
                    </a:lnTo>
                    <a:lnTo>
                      <a:pt x="148" y="98"/>
                    </a:lnTo>
                    <a:lnTo>
                      <a:pt x="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16" name="Freeform 204"/>
              <p:cNvSpPr>
                <a:spLocks/>
              </p:cNvSpPr>
              <p:nvPr/>
            </p:nvSpPr>
            <p:spPr bwMode="auto">
              <a:xfrm>
                <a:off x="383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17" name="Rectangle 205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18" name="Rectangle 206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76" y="2359"/>
                <a:ext cx="340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19" name="Line 207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20" name="Line 208"/>
              <p:cNvSpPr>
                <a:spLocks noChangeShapeType="1"/>
              </p:cNvSpPr>
              <p:nvPr/>
            </p:nvSpPr>
            <p:spPr bwMode="auto">
              <a:xfrm flipV="1">
                <a:off x="15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21" name="Line 209"/>
              <p:cNvSpPr>
                <a:spLocks noChangeShapeType="1"/>
              </p:cNvSpPr>
              <p:nvPr/>
            </p:nvSpPr>
            <p:spPr bwMode="auto">
              <a:xfrm flipH="1" flipV="1">
                <a:off x="51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22" name="Line 210"/>
              <p:cNvSpPr>
                <a:spLocks noChangeShapeType="1"/>
              </p:cNvSpPr>
              <p:nvPr/>
            </p:nvSpPr>
            <p:spPr bwMode="auto">
              <a:xfrm flipH="1">
                <a:off x="51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23" name="Freeform 211">
                <a:hlinkClick r:id="rId4" action="ppaction://hlinksldjump"/>
              </p:cNvPr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24" name="Line 212"/>
              <p:cNvSpPr>
                <a:spLocks noChangeShapeType="1"/>
              </p:cNvSpPr>
              <p:nvPr/>
            </p:nvSpPr>
            <p:spPr bwMode="auto">
              <a:xfrm>
                <a:off x="383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25" name="Line 213"/>
              <p:cNvSpPr>
                <a:spLocks noChangeShapeType="1"/>
              </p:cNvSpPr>
              <p:nvPr/>
            </p:nvSpPr>
            <p:spPr bwMode="auto">
              <a:xfrm>
                <a:off x="272" y="2497"/>
                <a:ext cx="148" cy="1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26" name="Freeform 214"/>
              <p:cNvSpPr>
                <a:spLocks/>
              </p:cNvSpPr>
              <p:nvPr/>
            </p:nvSpPr>
            <p:spPr bwMode="auto">
              <a:xfrm>
                <a:off x="334" y="2546"/>
                <a:ext cx="25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0" y="49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4730" name="Group 218"/>
            <p:cNvGrpSpPr>
              <a:grpSpLocks/>
            </p:cNvGrpSpPr>
            <p:nvPr/>
          </p:nvGrpSpPr>
          <p:grpSpPr bwMode="auto">
            <a:xfrm>
              <a:off x="0" y="2842"/>
              <a:ext cx="611" cy="330"/>
              <a:chOff x="0" y="2842"/>
              <a:chExt cx="611" cy="330"/>
            </a:xfrm>
          </p:grpSpPr>
          <p:pic>
            <p:nvPicPr>
              <p:cNvPr id="64728" name="Picture 216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2842"/>
                <a:ext cx="611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4729" name="Picture 217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2842"/>
                <a:ext cx="611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4734" name="Group 222"/>
            <p:cNvGrpSpPr>
              <a:grpSpLocks/>
            </p:cNvGrpSpPr>
            <p:nvPr/>
          </p:nvGrpSpPr>
          <p:grpSpPr bwMode="auto">
            <a:xfrm>
              <a:off x="156" y="3338"/>
              <a:ext cx="347" cy="346"/>
              <a:chOff x="156" y="3338"/>
              <a:chExt cx="347" cy="346"/>
            </a:xfrm>
          </p:grpSpPr>
          <p:sp>
            <p:nvSpPr>
              <p:cNvPr id="64731" name="Freeform 219"/>
              <p:cNvSpPr>
                <a:spLocks/>
              </p:cNvSpPr>
              <p:nvPr/>
            </p:nvSpPr>
            <p:spPr bwMode="auto">
              <a:xfrm>
                <a:off x="204" y="3386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32" name="Freeform 220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733" name="Freeform 221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pic>
          <p:nvPicPr>
            <p:cNvPr id="64735" name="Picture 223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560" y="979"/>
              <a:ext cx="1873" cy="2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5540" name="Group 4"/>
          <p:cNvGrpSpPr>
            <a:grpSpLocks noChangeAspect="1"/>
          </p:cNvGrpSpPr>
          <p:nvPr/>
        </p:nvGrpSpPr>
        <p:grpSpPr bwMode="auto">
          <a:xfrm>
            <a:off x="-3175" y="-3175"/>
            <a:ext cx="9147175" cy="6861175"/>
            <a:chOff x="-2" y="-2"/>
            <a:chExt cx="5762" cy="4322"/>
          </a:xfrm>
        </p:grpSpPr>
        <p:sp>
          <p:nvSpPr>
            <p:cNvPr id="65539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65543" name="Group 7"/>
            <p:cNvGrpSpPr>
              <a:grpSpLocks/>
            </p:cNvGrpSpPr>
            <p:nvPr/>
          </p:nvGrpSpPr>
          <p:grpSpPr bwMode="auto">
            <a:xfrm>
              <a:off x="-2" y="-2"/>
              <a:ext cx="5762" cy="4320"/>
              <a:chOff x="-2" y="-2"/>
              <a:chExt cx="5762" cy="4320"/>
            </a:xfrm>
          </p:grpSpPr>
          <p:sp>
            <p:nvSpPr>
              <p:cNvPr id="65541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65542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5727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65624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65544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45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46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47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48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49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50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51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52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53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54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55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56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57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58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59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60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61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62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63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64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65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66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67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68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69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70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71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72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73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74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75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76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77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78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79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80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81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82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83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84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85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86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87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88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89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90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91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92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93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94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95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96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97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98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599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00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01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02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03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04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05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06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07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08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09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10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11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12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13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14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15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16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17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18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19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20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21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22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23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65725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65625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26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27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28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29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30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31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32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33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34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35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36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37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38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39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40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41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42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43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44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45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46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47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48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49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50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51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52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53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54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55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56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57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58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59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60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61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62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63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64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65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66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67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68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69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70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71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72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73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74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75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76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77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78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79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80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81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82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83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84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85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86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87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88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89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90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91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92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93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94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95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96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97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98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699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00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01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02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03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04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05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06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07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08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09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10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11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12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13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14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15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16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17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18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19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20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21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22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23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724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65726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5728" name="Rectangle 192"/>
            <p:cNvSpPr>
              <a:spLocks noChangeArrowheads="1"/>
            </p:cNvSpPr>
            <p:nvPr/>
          </p:nvSpPr>
          <p:spPr bwMode="auto">
            <a:xfrm>
              <a:off x="826" y="1052"/>
              <a:ext cx="392" cy="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rgbClr val="FFCC66"/>
                  </a:solidFill>
                  <a:effectLst/>
                  <a:latin typeface="Symbol" pitchFamily="18" charset="2"/>
                </a:rPr>
                <a:t>Ё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729" name="Rectangle 193"/>
            <p:cNvSpPr>
              <a:spLocks noChangeArrowheads="1"/>
            </p:cNvSpPr>
            <p:nvPr/>
          </p:nvSpPr>
          <p:spPr bwMode="auto">
            <a:xfrm>
              <a:off x="1044" y="1060"/>
              <a:ext cx="1098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Ответ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730" name="Rectangle 194"/>
            <p:cNvSpPr>
              <a:spLocks noChangeArrowheads="1"/>
            </p:cNvSpPr>
            <p:nvPr/>
          </p:nvSpPr>
          <p:spPr bwMode="auto">
            <a:xfrm>
              <a:off x="2016" y="1060"/>
              <a:ext cx="311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: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731" name="Rectangle 195"/>
            <p:cNvSpPr>
              <a:spLocks noChangeArrowheads="1"/>
            </p:cNvSpPr>
            <p:nvPr/>
          </p:nvSpPr>
          <p:spPr bwMode="auto">
            <a:xfrm>
              <a:off x="1041" y="1436"/>
              <a:ext cx="2047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складывать доходы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732" name="Rectangle 196"/>
            <p:cNvSpPr>
              <a:spLocks noChangeArrowheads="1"/>
            </p:cNvSpPr>
            <p:nvPr/>
          </p:nvSpPr>
          <p:spPr bwMode="auto">
            <a:xfrm>
              <a:off x="1041" y="1705"/>
              <a:ext cx="1766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и расходы нельзя.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65735" name="Group 199"/>
            <p:cNvGrpSpPr>
              <a:grpSpLocks/>
            </p:cNvGrpSpPr>
            <p:nvPr/>
          </p:nvGrpSpPr>
          <p:grpSpPr bwMode="auto">
            <a:xfrm>
              <a:off x="0" y="2842"/>
              <a:ext cx="657" cy="353"/>
              <a:chOff x="0" y="2842"/>
              <a:chExt cx="657" cy="353"/>
            </a:xfrm>
          </p:grpSpPr>
          <p:pic>
            <p:nvPicPr>
              <p:cNvPr id="65733" name="Picture 19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2842"/>
                <a:ext cx="657" cy="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5734" name="Picture 198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2842"/>
                <a:ext cx="657" cy="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5754" name="Group 218"/>
            <p:cNvGrpSpPr>
              <a:grpSpLocks/>
            </p:cNvGrpSpPr>
            <p:nvPr/>
          </p:nvGrpSpPr>
          <p:grpSpPr bwMode="auto">
            <a:xfrm>
              <a:off x="156" y="2339"/>
              <a:ext cx="380" cy="315"/>
              <a:chOff x="156" y="2339"/>
              <a:chExt cx="380" cy="315"/>
            </a:xfrm>
          </p:grpSpPr>
          <p:sp>
            <p:nvSpPr>
              <p:cNvPr id="65736" name="Rectangle 200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37" name="Freeform 201"/>
              <p:cNvSpPr>
                <a:spLocks/>
              </p:cNvSpPr>
              <p:nvPr/>
            </p:nvSpPr>
            <p:spPr bwMode="auto">
              <a:xfrm>
                <a:off x="156" y="2339"/>
                <a:ext cx="38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60" y="20"/>
                  </a:cxn>
                  <a:cxn ang="0">
                    <a:pos x="380" y="0"/>
                  </a:cxn>
                  <a:cxn ang="0">
                    <a:pos x="0" y="0"/>
                  </a:cxn>
                </a:cxnLst>
                <a:rect l="0" t="0" r="r" b="b"/>
                <a:pathLst>
                  <a:path w="380" h="20">
                    <a:moveTo>
                      <a:pt x="0" y="0"/>
                    </a:moveTo>
                    <a:lnTo>
                      <a:pt x="20" y="20"/>
                    </a:lnTo>
                    <a:lnTo>
                      <a:pt x="360" y="20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38" name="Freeform 202"/>
              <p:cNvSpPr>
                <a:spLocks/>
              </p:cNvSpPr>
              <p:nvPr/>
            </p:nvSpPr>
            <p:spPr bwMode="auto">
              <a:xfrm>
                <a:off x="156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39" name="Freeform 203"/>
              <p:cNvSpPr>
                <a:spLocks/>
              </p:cNvSpPr>
              <p:nvPr/>
            </p:nvSpPr>
            <p:spPr bwMode="auto">
              <a:xfrm>
                <a:off x="156" y="2634"/>
                <a:ext cx="380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80" y="20"/>
                  </a:cxn>
                  <a:cxn ang="0">
                    <a:pos x="360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80" h="20">
                    <a:moveTo>
                      <a:pt x="0" y="20"/>
                    </a:moveTo>
                    <a:lnTo>
                      <a:pt x="380" y="20"/>
                    </a:lnTo>
                    <a:lnTo>
                      <a:pt x="360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40" name="Freeform 204"/>
              <p:cNvSpPr>
                <a:spLocks/>
              </p:cNvSpPr>
              <p:nvPr/>
            </p:nvSpPr>
            <p:spPr bwMode="auto">
              <a:xfrm>
                <a:off x="516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41" name="Freeform 205"/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42" name="Freeform 206"/>
              <p:cNvSpPr>
                <a:spLocks/>
              </p:cNvSpPr>
              <p:nvPr/>
            </p:nvSpPr>
            <p:spPr bwMode="auto">
              <a:xfrm>
                <a:off x="272" y="2497"/>
                <a:ext cx="148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2" y="98"/>
                  </a:cxn>
                  <a:cxn ang="0">
                    <a:pos x="62" y="49"/>
                  </a:cxn>
                  <a:cxn ang="0">
                    <a:pos x="87" y="49"/>
                  </a:cxn>
                  <a:cxn ang="0">
                    <a:pos x="87" y="98"/>
                  </a:cxn>
                  <a:cxn ang="0">
                    <a:pos x="148" y="98"/>
                  </a:cxn>
                  <a:cxn ang="0">
                    <a:pos x="148" y="0"/>
                  </a:cxn>
                  <a:cxn ang="0">
                    <a:pos x="0" y="0"/>
                  </a:cxn>
                </a:cxnLst>
                <a:rect l="0" t="0" r="r" b="b"/>
                <a:pathLst>
                  <a:path w="148" h="98">
                    <a:moveTo>
                      <a:pt x="0" y="0"/>
                    </a:moveTo>
                    <a:lnTo>
                      <a:pt x="0" y="98"/>
                    </a:lnTo>
                    <a:lnTo>
                      <a:pt x="62" y="98"/>
                    </a:lnTo>
                    <a:lnTo>
                      <a:pt x="62" y="49"/>
                    </a:lnTo>
                    <a:lnTo>
                      <a:pt x="87" y="49"/>
                    </a:lnTo>
                    <a:lnTo>
                      <a:pt x="87" y="98"/>
                    </a:lnTo>
                    <a:lnTo>
                      <a:pt x="148" y="98"/>
                    </a:lnTo>
                    <a:lnTo>
                      <a:pt x="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43" name="Freeform 207"/>
              <p:cNvSpPr>
                <a:spLocks/>
              </p:cNvSpPr>
              <p:nvPr/>
            </p:nvSpPr>
            <p:spPr bwMode="auto">
              <a:xfrm>
                <a:off x="383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44" name="Rectangle 208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45" name="Rectangle 209">
                <a:hlinkClick r:id="rId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76" y="2359"/>
                <a:ext cx="340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46" name="Line 210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47" name="Line 211"/>
              <p:cNvSpPr>
                <a:spLocks noChangeShapeType="1"/>
              </p:cNvSpPr>
              <p:nvPr/>
            </p:nvSpPr>
            <p:spPr bwMode="auto">
              <a:xfrm flipV="1">
                <a:off x="15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48" name="Line 212"/>
              <p:cNvSpPr>
                <a:spLocks noChangeShapeType="1"/>
              </p:cNvSpPr>
              <p:nvPr/>
            </p:nvSpPr>
            <p:spPr bwMode="auto">
              <a:xfrm flipH="1" flipV="1">
                <a:off x="51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49" name="Line 213"/>
              <p:cNvSpPr>
                <a:spLocks noChangeShapeType="1"/>
              </p:cNvSpPr>
              <p:nvPr/>
            </p:nvSpPr>
            <p:spPr bwMode="auto">
              <a:xfrm flipH="1">
                <a:off x="51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50" name="Freeform 214">
                <a:hlinkClick r:id="rId6" action="ppaction://hlinksldjump"/>
              </p:cNvPr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51" name="Line 215"/>
              <p:cNvSpPr>
                <a:spLocks noChangeShapeType="1"/>
              </p:cNvSpPr>
              <p:nvPr/>
            </p:nvSpPr>
            <p:spPr bwMode="auto">
              <a:xfrm>
                <a:off x="383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52" name="Line 216">
                <a:hlinkClick r:id="rId6" action="ppaction://hlinksldjump"/>
              </p:cNvPr>
              <p:cNvSpPr>
                <a:spLocks noChangeShapeType="1"/>
              </p:cNvSpPr>
              <p:nvPr/>
            </p:nvSpPr>
            <p:spPr bwMode="auto">
              <a:xfrm>
                <a:off x="272" y="2497"/>
                <a:ext cx="148" cy="1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53" name="Freeform 217"/>
              <p:cNvSpPr>
                <a:spLocks/>
              </p:cNvSpPr>
              <p:nvPr/>
            </p:nvSpPr>
            <p:spPr bwMode="auto">
              <a:xfrm>
                <a:off x="334" y="2546"/>
                <a:ext cx="25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0" y="49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5758" name="Group 222"/>
            <p:cNvGrpSpPr>
              <a:grpSpLocks/>
            </p:cNvGrpSpPr>
            <p:nvPr/>
          </p:nvGrpSpPr>
          <p:grpSpPr bwMode="auto">
            <a:xfrm>
              <a:off x="156" y="3338"/>
              <a:ext cx="347" cy="346"/>
              <a:chOff x="156" y="3338"/>
              <a:chExt cx="347" cy="346"/>
            </a:xfrm>
          </p:grpSpPr>
          <p:sp>
            <p:nvSpPr>
              <p:cNvPr id="65755" name="Freeform 219"/>
              <p:cNvSpPr>
                <a:spLocks/>
              </p:cNvSpPr>
              <p:nvPr/>
            </p:nvSpPr>
            <p:spPr bwMode="auto">
              <a:xfrm>
                <a:off x="204" y="3386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56" name="Freeform 220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757" name="Freeform 221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5761" name="Group 225"/>
            <p:cNvGrpSpPr>
              <a:grpSpLocks/>
            </p:cNvGrpSpPr>
            <p:nvPr/>
          </p:nvGrpSpPr>
          <p:grpSpPr bwMode="auto">
            <a:xfrm>
              <a:off x="3471" y="2070"/>
              <a:ext cx="1859" cy="1858"/>
              <a:chOff x="3471" y="2070"/>
              <a:chExt cx="1859" cy="1858"/>
            </a:xfrm>
          </p:grpSpPr>
          <p:pic>
            <p:nvPicPr>
              <p:cNvPr id="65759" name="Picture 223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3471" y="2070"/>
                <a:ext cx="1859" cy="1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5760" name="Picture 224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3471" y="2070"/>
                <a:ext cx="1859" cy="1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6564" name="Group 4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6563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66567" name="Group 7"/>
            <p:cNvGrpSpPr>
              <a:grpSpLocks/>
            </p:cNvGrpSpPr>
            <p:nvPr/>
          </p:nvGrpSpPr>
          <p:grpSpPr bwMode="auto">
            <a:xfrm>
              <a:off x="-2" y="-2"/>
              <a:ext cx="5760" cy="4320"/>
              <a:chOff x="-2" y="-2"/>
              <a:chExt cx="5760" cy="4320"/>
            </a:xfrm>
          </p:grpSpPr>
          <p:sp>
            <p:nvSpPr>
              <p:cNvPr id="66565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66566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6751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66648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66568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69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70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71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72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73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74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75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76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77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78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79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80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81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82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83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84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85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86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87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88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89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90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91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92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93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94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95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96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97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98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599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00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01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02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03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04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05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06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07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08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09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10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11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12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13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14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15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16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17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18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19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20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21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22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23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24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25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26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27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28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29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30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31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32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33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34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35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36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37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38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39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40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41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42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43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44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45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46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47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66749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66649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50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51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52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53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54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55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56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57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58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59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60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61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62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63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64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65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66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67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68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69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70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71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72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73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74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75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76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77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78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79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80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81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82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83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84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85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86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87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88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89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90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91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92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93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94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95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96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97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98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699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00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01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02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03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04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05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06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07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08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09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10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11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12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13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14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15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16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17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18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19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20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21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22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23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24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25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26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27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28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29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30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31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32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33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34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35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36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37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38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39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40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41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42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43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44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45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46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47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6748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66750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6752" name="Rectangle 192"/>
            <p:cNvSpPr>
              <a:spLocks noChangeArrowheads="1"/>
            </p:cNvSpPr>
            <p:nvPr/>
          </p:nvSpPr>
          <p:spPr bwMode="auto">
            <a:xfrm>
              <a:off x="826" y="1060"/>
              <a:ext cx="434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0" i="0" u="none" strike="noStrike" cap="none" normalizeH="0" baseline="0" smtClean="0">
                  <a:ln>
                    <a:noFill/>
                  </a:ln>
                  <a:solidFill>
                    <a:srgbClr val="FFCC66"/>
                  </a:solidFill>
                  <a:effectLst/>
                  <a:latin typeface="Symbol" pitchFamily="18" charset="2"/>
                </a:rPr>
                <a:t>Ё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753" name="Rectangle 193"/>
            <p:cNvSpPr>
              <a:spLocks noChangeArrowheads="1"/>
            </p:cNvSpPr>
            <p:nvPr/>
          </p:nvSpPr>
          <p:spPr bwMode="auto">
            <a:xfrm>
              <a:off x="1067" y="1064"/>
              <a:ext cx="1244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Ответ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754" name="Rectangle 194"/>
            <p:cNvSpPr>
              <a:spLocks noChangeArrowheads="1"/>
            </p:cNvSpPr>
            <p:nvPr/>
          </p:nvSpPr>
          <p:spPr bwMode="auto">
            <a:xfrm>
              <a:off x="2139" y="1064"/>
              <a:ext cx="26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755" name="Rectangle 195"/>
            <p:cNvSpPr>
              <a:spLocks noChangeArrowheads="1"/>
            </p:cNvSpPr>
            <p:nvPr/>
          </p:nvSpPr>
          <p:spPr bwMode="auto">
            <a:xfrm>
              <a:off x="2346" y="1064"/>
              <a:ext cx="599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12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756" name="Rectangle 196"/>
            <p:cNvSpPr>
              <a:spLocks noChangeArrowheads="1"/>
            </p:cNvSpPr>
            <p:nvPr/>
          </p:nvSpPr>
          <p:spPr bwMode="auto">
            <a:xfrm>
              <a:off x="1041" y="1486"/>
              <a:ext cx="1248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конфет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66759" name="Group 199"/>
            <p:cNvGrpSpPr>
              <a:grpSpLocks/>
            </p:cNvGrpSpPr>
            <p:nvPr/>
          </p:nvGrpSpPr>
          <p:grpSpPr bwMode="auto">
            <a:xfrm>
              <a:off x="0" y="2703"/>
              <a:ext cx="837" cy="453"/>
              <a:chOff x="0" y="2703"/>
              <a:chExt cx="837" cy="453"/>
            </a:xfrm>
          </p:grpSpPr>
          <p:pic>
            <p:nvPicPr>
              <p:cNvPr id="66757" name="Picture 19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2703"/>
                <a:ext cx="837" cy="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758" name="Picture 198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2703"/>
                <a:ext cx="837" cy="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6778" name="Group 218"/>
            <p:cNvGrpSpPr>
              <a:grpSpLocks/>
            </p:cNvGrpSpPr>
            <p:nvPr/>
          </p:nvGrpSpPr>
          <p:grpSpPr bwMode="auto">
            <a:xfrm>
              <a:off x="156" y="2339"/>
              <a:ext cx="380" cy="315"/>
              <a:chOff x="156" y="2339"/>
              <a:chExt cx="380" cy="315"/>
            </a:xfrm>
          </p:grpSpPr>
          <p:sp>
            <p:nvSpPr>
              <p:cNvPr id="66760" name="Rectangle 200">
                <a:hlinkClick r:id="rId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61" name="Freeform 201"/>
              <p:cNvSpPr>
                <a:spLocks/>
              </p:cNvSpPr>
              <p:nvPr/>
            </p:nvSpPr>
            <p:spPr bwMode="auto">
              <a:xfrm>
                <a:off x="156" y="2339"/>
                <a:ext cx="38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60" y="20"/>
                  </a:cxn>
                  <a:cxn ang="0">
                    <a:pos x="380" y="0"/>
                  </a:cxn>
                  <a:cxn ang="0">
                    <a:pos x="0" y="0"/>
                  </a:cxn>
                </a:cxnLst>
                <a:rect l="0" t="0" r="r" b="b"/>
                <a:pathLst>
                  <a:path w="380" h="20">
                    <a:moveTo>
                      <a:pt x="0" y="0"/>
                    </a:moveTo>
                    <a:lnTo>
                      <a:pt x="20" y="20"/>
                    </a:lnTo>
                    <a:lnTo>
                      <a:pt x="360" y="20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62" name="Freeform 202"/>
              <p:cNvSpPr>
                <a:spLocks/>
              </p:cNvSpPr>
              <p:nvPr/>
            </p:nvSpPr>
            <p:spPr bwMode="auto">
              <a:xfrm>
                <a:off x="156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63" name="Freeform 203"/>
              <p:cNvSpPr>
                <a:spLocks/>
              </p:cNvSpPr>
              <p:nvPr/>
            </p:nvSpPr>
            <p:spPr bwMode="auto">
              <a:xfrm>
                <a:off x="156" y="2634"/>
                <a:ext cx="380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80" y="20"/>
                  </a:cxn>
                  <a:cxn ang="0">
                    <a:pos x="360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80" h="20">
                    <a:moveTo>
                      <a:pt x="0" y="20"/>
                    </a:moveTo>
                    <a:lnTo>
                      <a:pt x="380" y="20"/>
                    </a:lnTo>
                    <a:lnTo>
                      <a:pt x="360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64" name="Freeform 204"/>
              <p:cNvSpPr>
                <a:spLocks/>
              </p:cNvSpPr>
              <p:nvPr/>
            </p:nvSpPr>
            <p:spPr bwMode="auto">
              <a:xfrm>
                <a:off x="516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65" name="Freeform 205"/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66" name="Freeform 206"/>
              <p:cNvSpPr>
                <a:spLocks/>
              </p:cNvSpPr>
              <p:nvPr/>
            </p:nvSpPr>
            <p:spPr bwMode="auto">
              <a:xfrm>
                <a:off x="272" y="2497"/>
                <a:ext cx="148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2" y="98"/>
                  </a:cxn>
                  <a:cxn ang="0">
                    <a:pos x="62" y="49"/>
                  </a:cxn>
                  <a:cxn ang="0">
                    <a:pos x="87" y="49"/>
                  </a:cxn>
                  <a:cxn ang="0">
                    <a:pos x="87" y="98"/>
                  </a:cxn>
                  <a:cxn ang="0">
                    <a:pos x="148" y="98"/>
                  </a:cxn>
                  <a:cxn ang="0">
                    <a:pos x="148" y="0"/>
                  </a:cxn>
                  <a:cxn ang="0">
                    <a:pos x="0" y="0"/>
                  </a:cxn>
                </a:cxnLst>
                <a:rect l="0" t="0" r="r" b="b"/>
                <a:pathLst>
                  <a:path w="148" h="98">
                    <a:moveTo>
                      <a:pt x="0" y="0"/>
                    </a:moveTo>
                    <a:lnTo>
                      <a:pt x="0" y="98"/>
                    </a:lnTo>
                    <a:lnTo>
                      <a:pt x="62" y="98"/>
                    </a:lnTo>
                    <a:lnTo>
                      <a:pt x="62" y="49"/>
                    </a:lnTo>
                    <a:lnTo>
                      <a:pt x="87" y="49"/>
                    </a:lnTo>
                    <a:lnTo>
                      <a:pt x="87" y="98"/>
                    </a:lnTo>
                    <a:lnTo>
                      <a:pt x="148" y="98"/>
                    </a:lnTo>
                    <a:lnTo>
                      <a:pt x="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67" name="Freeform 207"/>
              <p:cNvSpPr>
                <a:spLocks/>
              </p:cNvSpPr>
              <p:nvPr/>
            </p:nvSpPr>
            <p:spPr bwMode="auto">
              <a:xfrm>
                <a:off x="383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68" name="Rectangle 208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69" name="Rectangle 209">
                <a:hlinkClick r:id="rId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76" y="2359"/>
                <a:ext cx="340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70" name="Line 210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71" name="Line 211"/>
              <p:cNvSpPr>
                <a:spLocks noChangeShapeType="1"/>
              </p:cNvSpPr>
              <p:nvPr/>
            </p:nvSpPr>
            <p:spPr bwMode="auto">
              <a:xfrm flipV="1">
                <a:off x="15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72" name="Line 212"/>
              <p:cNvSpPr>
                <a:spLocks noChangeShapeType="1"/>
              </p:cNvSpPr>
              <p:nvPr/>
            </p:nvSpPr>
            <p:spPr bwMode="auto">
              <a:xfrm flipH="1" flipV="1">
                <a:off x="51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73" name="Line 213"/>
              <p:cNvSpPr>
                <a:spLocks noChangeShapeType="1"/>
              </p:cNvSpPr>
              <p:nvPr/>
            </p:nvSpPr>
            <p:spPr bwMode="auto">
              <a:xfrm flipH="1">
                <a:off x="51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74" name="Freeform 214">
                <a:hlinkClick r:id="rId6" action="ppaction://hlinksldjump"/>
              </p:cNvPr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75" name="Line 215"/>
              <p:cNvSpPr>
                <a:spLocks noChangeShapeType="1"/>
              </p:cNvSpPr>
              <p:nvPr/>
            </p:nvSpPr>
            <p:spPr bwMode="auto">
              <a:xfrm>
                <a:off x="383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76" name="Line 216">
                <a:hlinkClick r:id="rId6" action="ppaction://hlinksldjump"/>
              </p:cNvPr>
              <p:cNvSpPr>
                <a:spLocks noChangeShapeType="1"/>
              </p:cNvSpPr>
              <p:nvPr/>
            </p:nvSpPr>
            <p:spPr bwMode="auto">
              <a:xfrm>
                <a:off x="272" y="2497"/>
                <a:ext cx="148" cy="1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77" name="Freeform 217"/>
              <p:cNvSpPr>
                <a:spLocks/>
              </p:cNvSpPr>
              <p:nvPr/>
            </p:nvSpPr>
            <p:spPr bwMode="auto">
              <a:xfrm>
                <a:off x="334" y="2546"/>
                <a:ext cx="25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0" y="49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6782" name="Group 222"/>
            <p:cNvGrpSpPr>
              <a:grpSpLocks/>
            </p:cNvGrpSpPr>
            <p:nvPr/>
          </p:nvGrpSpPr>
          <p:grpSpPr bwMode="auto">
            <a:xfrm>
              <a:off x="156" y="3338"/>
              <a:ext cx="347" cy="346"/>
              <a:chOff x="156" y="3338"/>
              <a:chExt cx="347" cy="346"/>
            </a:xfrm>
          </p:grpSpPr>
          <p:sp>
            <p:nvSpPr>
              <p:cNvPr id="66779" name="Freeform 219"/>
              <p:cNvSpPr>
                <a:spLocks/>
              </p:cNvSpPr>
              <p:nvPr/>
            </p:nvSpPr>
            <p:spPr bwMode="auto">
              <a:xfrm>
                <a:off x="204" y="3386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80" name="Freeform 220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781" name="Freeform 221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pic>
          <p:nvPicPr>
            <p:cNvPr id="66783" name="Picture 22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335" y="2204"/>
              <a:ext cx="2995" cy="1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5300" name="Group 4"/>
          <p:cNvGrpSpPr>
            <a:grpSpLocks noChangeAspect="1"/>
          </p:cNvGrpSpPr>
          <p:nvPr/>
        </p:nvGrpSpPr>
        <p:grpSpPr bwMode="auto">
          <a:xfrm>
            <a:off x="0" y="0"/>
            <a:ext cx="9429750" cy="6858000"/>
            <a:chOff x="0" y="0"/>
            <a:chExt cx="5940" cy="4320"/>
          </a:xfrm>
        </p:grpSpPr>
        <p:sp>
          <p:nvSpPr>
            <p:cNvPr id="55299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94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55303" name="Group 7"/>
            <p:cNvGrpSpPr>
              <a:grpSpLocks/>
            </p:cNvGrpSpPr>
            <p:nvPr/>
          </p:nvGrpSpPr>
          <p:grpSpPr bwMode="auto">
            <a:xfrm>
              <a:off x="-2" y="-2"/>
              <a:ext cx="5940" cy="4320"/>
              <a:chOff x="-2" y="-2"/>
              <a:chExt cx="5940" cy="4320"/>
            </a:xfrm>
          </p:grpSpPr>
          <p:sp>
            <p:nvSpPr>
              <p:cNvPr id="55301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94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55302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593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5487" name="Group 191"/>
            <p:cNvGrpSpPr>
              <a:grpSpLocks/>
            </p:cNvGrpSpPr>
            <p:nvPr/>
          </p:nvGrpSpPr>
          <p:grpSpPr bwMode="auto">
            <a:xfrm>
              <a:off x="0" y="0"/>
              <a:ext cx="744" cy="4312"/>
              <a:chOff x="0" y="0"/>
              <a:chExt cx="744" cy="4312"/>
            </a:xfrm>
          </p:grpSpPr>
          <p:grpSp>
            <p:nvGrpSpPr>
              <p:cNvPr id="55384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44" cy="334"/>
                <a:chOff x="0" y="0"/>
                <a:chExt cx="744" cy="334"/>
              </a:xfrm>
            </p:grpSpPr>
            <p:sp>
              <p:nvSpPr>
                <p:cNvPr id="55304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44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05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44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06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44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07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44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08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44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09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44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10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44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11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44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12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44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13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44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14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44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15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44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16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44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17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44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18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44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19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44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20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44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21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44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22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44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23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44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24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44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25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44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26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44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27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44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28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44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29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44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30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44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31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44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32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44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33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44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34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44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35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44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36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44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37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44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38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44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39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44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40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44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41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44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42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44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43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44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44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44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45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44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46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44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47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44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48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44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49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44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50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44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51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44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52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44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53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44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54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44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55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44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56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44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57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44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58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44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59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44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60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44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61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44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62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44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63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44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64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44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65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44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66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44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67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44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68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44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69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44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70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44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71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44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72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44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73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44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74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44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75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44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76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44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77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44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78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44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79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44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80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44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81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44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82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44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83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44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55485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44" cy="2300"/>
                <a:chOff x="0" y="2012"/>
                <a:chExt cx="744" cy="2300"/>
              </a:xfrm>
            </p:grpSpPr>
            <p:sp>
              <p:nvSpPr>
                <p:cNvPr id="55385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44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86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44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87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44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88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44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89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44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90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44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91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44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92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44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93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44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94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44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95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44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96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44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97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44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98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44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399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44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00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44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01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44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02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44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03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44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04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44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05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44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06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44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07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44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08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44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09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44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10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44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11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44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12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44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13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44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14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44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15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44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16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44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17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44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18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44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19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44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20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44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21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44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22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44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23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44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24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44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25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44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26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44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27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44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28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44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29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44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30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44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31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44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32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44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33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44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34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44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35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44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36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44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37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44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38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44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39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44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40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44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41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44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42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44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43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44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44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44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45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44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46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44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47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44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48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44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49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44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50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44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51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44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52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44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53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44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54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44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55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44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56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44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57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44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58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44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59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44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60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44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61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44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62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44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63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44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64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44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65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44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66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44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67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44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68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44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69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44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70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44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71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44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72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44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73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44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74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44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75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44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76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44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77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44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78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44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79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44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80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44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81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44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82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44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83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44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484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44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55486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40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5488" name="Rectangle 192"/>
            <p:cNvSpPr>
              <a:spLocks noChangeArrowheads="1"/>
            </p:cNvSpPr>
            <p:nvPr/>
          </p:nvSpPr>
          <p:spPr bwMode="auto">
            <a:xfrm>
              <a:off x="851" y="1060"/>
              <a:ext cx="368" cy="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0" i="0" u="none" strike="noStrike" cap="none" normalizeH="0" baseline="0" smtClean="0">
                  <a:ln>
                    <a:noFill/>
                  </a:ln>
                  <a:solidFill>
                    <a:srgbClr val="FFCC66"/>
                  </a:solidFill>
                  <a:effectLst/>
                  <a:latin typeface="Symbol" pitchFamily="18" charset="2"/>
                </a:rPr>
                <a:t>Ё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5489" name="Rectangle 193"/>
            <p:cNvSpPr>
              <a:spLocks noChangeArrowheads="1"/>
            </p:cNvSpPr>
            <p:nvPr/>
          </p:nvSpPr>
          <p:spPr bwMode="auto">
            <a:xfrm>
              <a:off x="1073" y="1060"/>
              <a:ext cx="1022" cy="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Ответ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5490" name="Rectangle 194"/>
            <p:cNvSpPr>
              <a:spLocks noChangeArrowheads="1"/>
            </p:cNvSpPr>
            <p:nvPr/>
          </p:nvSpPr>
          <p:spPr bwMode="auto">
            <a:xfrm>
              <a:off x="1976" y="1060"/>
              <a:ext cx="218" cy="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5491" name="Rectangle 195"/>
            <p:cNvSpPr>
              <a:spLocks noChangeArrowheads="1"/>
            </p:cNvSpPr>
            <p:nvPr/>
          </p:nvSpPr>
          <p:spPr bwMode="auto">
            <a:xfrm>
              <a:off x="2075" y="1117"/>
              <a:ext cx="1216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12 заданий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5492" name="Rectangle 196"/>
            <p:cNvSpPr>
              <a:spLocks noChangeArrowheads="1"/>
            </p:cNvSpPr>
            <p:nvPr/>
          </p:nvSpPr>
          <p:spPr bwMode="auto">
            <a:xfrm>
              <a:off x="1073" y="1397"/>
              <a:ext cx="2194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сделано правильно, 8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5493" name="Rectangle 197"/>
            <p:cNvSpPr>
              <a:spLocks noChangeArrowheads="1"/>
            </p:cNvSpPr>
            <p:nvPr/>
          </p:nvSpPr>
          <p:spPr bwMode="auto">
            <a:xfrm>
              <a:off x="1073" y="1666"/>
              <a:ext cx="206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–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5494" name="Rectangle 198"/>
            <p:cNvSpPr>
              <a:spLocks noChangeArrowheads="1"/>
            </p:cNvSpPr>
            <p:nvPr/>
          </p:nvSpPr>
          <p:spPr bwMode="auto">
            <a:xfrm>
              <a:off x="1247" y="1666"/>
              <a:ext cx="1303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неправильно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5497" name="Group 201"/>
            <p:cNvGrpSpPr>
              <a:grpSpLocks/>
            </p:cNvGrpSpPr>
            <p:nvPr/>
          </p:nvGrpSpPr>
          <p:grpSpPr bwMode="auto">
            <a:xfrm>
              <a:off x="0" y="2795"/>
              <a:ext cx="816" cy="431"/>
              <a:chOff x="0" y="2795"/>
              <a:chExt cx="816" cy="431"/>
            </a:xfrm>
          </p:grpSpPr>
          <p:pic>
            <p:nvPicPr>
              <p:cNvPr id="55495" name="Picture 199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2795"/>
                <a:ext cx="816" cy="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496" name="Picture 200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2795"/>
                <a:ext cx="816" cy="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5516" name="Group 220"/>
            <p:cNvGrpSpPr>
              <a:grpSpLocks/>
            </p:cNvGrpSpPr>
            <p:nvPr/>
          </p:nvGrpSpPr>
          <p:grpSpPr bwMode="auto">
            <a:xfrm>
              <a:off x="161" y="2339"/>
              <a:ext cx="392" cy="315"/>
              <a:chOff x="161" y="2339"/>
              <a:chExt cx="392" cy="315"/>
            </a:xfrm>
          </p:grpSpPr>
          <p:sp>
            <p:nvSpPr>
              <p:cNvPr id="55498" name="Rectangle 202"/>
              <p:cNvSpPr>
                <a:spLocks noChangeArrowheads="1"/>
              </p:cNvSpPr>
              <p:nvPr/>
            </p:nvSpPr>
            <p:spPr bwMode="auto">
              <a:xfrm>
                <a:off x="161" y="2339"/>
                <a:ext cx="392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499" name="Freeform 203"/>
              <p:cNvSpPr>
                <a:spLocks/>
              </p:cNvSpPr>
              <p:nvPr/>
            </p:nvSpPr>
            <p:spPr bwMode="auto">
              <a:xfrm>
                <a:off x="161" y="2339"/>
                <a:ext cx="392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72" y="20"/>
                  </a:cxn>
                  <a:cxn ang="0">
                    <a:pos x="392" y="0"/>
                  </a:cxn>
                  <a:cxn ang="0">
                    <a:pos x="0" y="0"/>
                  </a:cxn>
                </a:cxnLst>
                <a:rect l="0" t="0" r="r" b="b"/>
                <a:pathLst>
                  <a:path w="392" h="20">
                    <a:moveTo>
                      <a:pt x="0" y="0"/>
                    </a:moveTo>
                    <a:lnTo>
                      <a:pt x="20" y="20"/>
                    </a:lnTo>
                    <a:lnTo>
                      <a:pt x="372" y="20"/>
                    </a:lnTo>
                    <a:lnTo>
                      <a:pt x="39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00" name="Freeform 204"/>
              <p:cNvSpPr>
                <a:spLocks/>
              </p:cNvSpPr>
              <p:nvPr/>
            </p:nvSpPr>
            <p:spPr bwMode="auto">
              <a:xfrm>
                <a:off x="161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01" name="Freeform 205"/>
              <p:cNvSpPr>
                <a:spLocks/>
              </p:cNvSpPr>
              <p:nvPr/>
            </p:nvSpPr>
            <p:spPr bwMode="auto">
              <a:xfrm>
                <a:off x="161" y="2634"/>
                <a:ext cx="392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92" y="20"/>
                  </a:cxn>
                  <a:cxn ang="0">
                    <a:pos x="372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92" h="20">
                    <a:moveTo>
                      <a:pt x="0" y="20"/>
                    </a:moveTo>
                    <a:lnTo>
                      <a:pt x="392" y="20"/>
                    </a:lnTo>
                    <a:lnTo>
                      <a:pt x="372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02" name="Freeform 206"/>
              <p:cNvSpPr>
                <a:spLocks/>
              </p:cNvSpPr>
              <p:nvPr/>
            </p:nvSpPr>
            <p:spPr bwMode="auto">
              <a:xfrm>
                <a:off x="533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03" name="Freeform 207"/>
              <p:cNvSpPr>
                <a:spLocks/>
              </p:cNvSpPr>
              <p:nvPr/>
            </p:nvSpPr>
            <p:spPr bwMode="auto">
              <a:xfrm>
                <a:off x="255" y="2398"/>
                <a:ext cx="204" cy="197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0" y="99"/>
                  </a:cxn>
                  <a:cxn ang="0">
                    <a:pos x="26" y="99"/>
                  </a:cxn>
                  <a:cxn ang="0">
                    <a:pos x="26" y="197"/>
                  </a:cxn>
                  <a:cxn ang="0">
                    <a:pos x="178" y="197"/>
                  </a:cxn>
                  <a:cxn ang="0">
                    <a:pos x="178" y="99"/>
                  </a:cxn>
                  <a:cxn ang="0">
                    <a:pos x="204" y="99"/>
                  </a:cxn>
                  <a:cxn ang="0">
                    <a:pos x="165" y="62"/>
                  </a:cxn>
                  <a:cxn ang="0">
                    <a:pos x="165" y="13"/>
                  </a:cxn>
                  <a:cxn ang="0">
                    <a:pos x="140" y="13"/>
                  </a:cxn>
                  <a:cxn ang="0">
                    <a:pos x="140" y="37"/>
                  </a:cxn>
                  <a:cxn ang="0">
                    <a:pos x="102" y="0"/>
                  </a:cxn>
                </a:cxnLst>
                <a:rect l="0" t="0" r="r" b="b"/>
                <a:pathLst>
                  <a:path w="204" h="197">
                    <a:moveTo>
                      <a:pt x="102" y="0"/>
                    </a:moveTo>
                    <a:lnTo>
                      <a:pt x="0" y="99"/>
                    </a:lnTo>
                    <a:lnTo>
                      <a:pt x="26" y="99"/>
                    </a:lnTo>
                    <a:lnTo>
                      <a:pt x="26" y="197"/>
                    </a:lnTo>
                    <a:lnTo>
                      <a:pt x="178" y="197"/>
                    </a:lnTo>
                    <a:lnTo>
                      <a:pt x="178" y="99"/>
                    </a:lnTo>
                    <a:lnTo>
                      <a:pt x="204" y="99"/>
                    </a:lnTo>
                    <a:lnTo>
                      <a:pt x="165" y="62"/>
                    </a:lnTo>
                    <a:lnTo>
                      <a:pt x="165" y="13"/>
                    </a:lnTo>
                    <a:lnTo>
                      <a:pt x="140" y="13"/>
                    </a:lnTo>
                    <a:lnTo>
                      <a:pt x="140" y="37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04" name="Freeform 208"/>
              <p:cNvSpPr>
                <a:spLocks/>
              </p:cNvSpPr>
              <p:nvPr/>
            </p:nvSpPr>
            <p:spPr bwMode="auto">
              <a:xfrm>
                <a:off x="281" y="2497"/>
                <a:ext cx="152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3" y="98"/>
                  </a:cxn>
                  <a:cxn ang="0">
                    <a:pos x="63" y="49"/>
                  </a:cxn>
                  <a:cxn ang="0">
                    <a:pos x="89" y="49"/>
                  </a:cxn>
                  <a:cxn ang="0">
                    <a:pos x="89" y="98"/>
                  </a:cxn>
                  <a:cxn ang="0">
                    <a:pos x="152" y="98"/>
                  </a:cxn>
                  <a:cxn ang="0">
                    <a:pos x="152" y="0"/>
                  </a:cxn>
                  <a:cxn ang="0">
                    <a:pos x="0" y="0"/>
                  </a:cxn>
                </a:cxnLst>
                <a:rect l="0" t="0" r="r" b="b"/>
                <a:pathLst>
                  <a:path w="152" h="98">
                    <a:moveTo>
                      <a:pt x="0" y="0"/>
                    </a:moveTo>
                    <a:lnTo>
                      <a:pt x="0" y="98"/>
                    </a:lnTo>
                    <a:lnTo>
                      <a:pt x="63" y="98"/>
                    </a:lnTo>
                    <a:lnTo>
                      <a:pt x="63" y="49"/>
                    </a:lnTo>
                    <a:lnTo>
                      <a:pt x="89" y="49"/>
                    </a:lnTo>
                    <a:lnTo>
                      <a:pt x="89" y="98"/>
                    </a:lnTo>
                    <a:lnTo>
                      <a:pt x="152" y="98"/>
                    </a:lnTo>
                    <a:lnTo>
                      <a:pt x="15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05" name="Freeform 209"/>
              <p:cNvSpPr>
                <a:spLocks/>
              </p:cNvSpPr>
              <p:nvPr/>
            </p:nvSpPr>
            <p:spPr bwMode="auto">
              <a:xfrm>
                <a:off x="395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06" name="Rectangle 210"/>
              <p:cNvSpPr>
                <a:spLocks noChangeArrowheads="1"/>
              </p:cNvSpPr>
              <p:nvPr/>
            </p:nvSpPr>
            <p:spPr bwMode="auto">
              <a:xfrm>
                <a:off x="161" y="2339"/>
                <a:ext cx="392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07" name="Rectangle 211">
                <a:hlinkClick r:id="rId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81" y="2359"/>
                <a:ext cx="352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08" name="Line 212"/>
              <p:cNvSpPr>
                <a:spLocks noChangeShapeType="1"/>
              </p:cNvSpPr>
              <p:nvPr/>
            </p:nvSpPr>
            <p:spPr bwMode="auto">
              <a:xfrm>
                <a:off x="161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09" name="Line 213"/>
              <p:cNvSpPr>
                <a:spLocks noChangeShapeType="1"/>
              </p:cNvSpPr>
              <p:nvPr/>
            </p:nvSpPr>
            <p:spPr bwMode="auto">
              <a:xfrm flipV="1">
                <a:off x="161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10" name="Line 214"/>
              <p:cNvSpPr>
                <a:spLocks noChangeShapeType="1"/>
              </p:cNvSpPr>
              <p:nvPr/>
            </p:nvSpPr>
            <p:spPr bwMode="auto">
              <a:xfrm flipH="1" flipV="1">
                <a:off x="533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11" name="Line 215"/>
              <p:cNvSpPr>
                <a:spLocks noChangeShapeType="1"/>
              </p:cNvSpPr>
              <p:nvPr/>
            </p:nvSpPr>
            <p:spPr bwMode="auto">
              <a:xfrm flipH="1">
                <a:off x="533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12" name="Freeform 216">
                <a:hlinkClick r:id="rId6" action="ppaction://hlinksldjump"/>
              </p:cNvPr>
              <p:cNvSpPr>
                <a:spLocks/>
              </p:cNvSpPr>
              <p:nvPr/>
            </p:nvSpPr>
            <p:spPr bwMode="auto">
              <a:xfrm>
                <a:off x="255" y="2398"/>
                <a:ext cx="204" cy="197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0" y="99"/>
                  </a:cxn>
                  <a:cxn ang="0">
                    <a:pos x="26" y="99"/>
                  </a:cxn>
                  <a:cxn ang="0">
                    <a:pos x="26" y="197"/>
                  </a:cxn>
                  <a:cxn ang="0">
                    <a:pos x="178" y="197"/>
                  </a:cxn>
                  <a:cxn ang="0">
                    <a:pos x="178" y="99"/>
                  </a:cxn>
                  <a:cxn ang="0">
                    <a:pos x="204" y="99"/>
                  </a:cxn>
                  <a:cxn ang="0">
                    <a:pos x="165" y="62"/>
                  </a:cxn>
                  <a:cxn ang="0">
                    <a:pos x="165" y="13"/>
                  </a:cxn>
                  <a:cxn ang="0">
                    <a:pos x="140" y="13"/>
                  </a:cxn>
                  <a:cxn ang="0">
                    <a:pos x="140" y="37"/>
                  </a:cxn>
                  <a:cxn ang="0">
                    <a:pos x="102" y="0"/>
                  </a:cxn>
                </a:cxnLst>
                <a:rect l="0" t="0" r="r" b="b"/>
                <a:pathLst>
                  <a:path w="204" h="197">
                    <a:moveTo>
                      <a:pt x="102" y="0"/>
                    </a:moveTo>
                    <a:lnTo>
                      <a:pt x="0" y="99"/>
                    </a:lnTo>
                    <a:lnTo>
                      <a:pt x="26" y="99"/>
                    </a:lnTo>
                    <a:lnTo>
                      <a:pt x="26" y="197"/>
                    </a:lnTo>
                    <a:lnTo>
                      <a:pt x="178" y="197"/>
                    </a:lnTo>
                    <a:lnTo>
                      <a:pt x="178" y="99"/>
                    </a:lnTo>
                    <a:lnTo>
                      <a:pt x="204" y="99"/>
                    </a:lnTo>
                    <a:lnTo>
                      <a:pt x="165" y="62"/>
                    </a:lnTo>
                    <a:lnTo>
                      <a:pt x="165" y="13"/>
                    </a:lnTo>
                    <a:lnTo>
                      <a:pt x="140" y="13"/>
                    </a:lnTo>
                    <a:lnTo>
                      <a:pt x="140" y="37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13" name="Line 217"/>
              <p:cNvSpPr>
                <a:spLocks noChangeShapeType="1"/>
              </p:cNvSpPr>
              <p:nvPr/>
            </p:nvSpPr>
            <p:spPr bwMode="auto">
              <a:xfrm>
                <a:off x="395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14" name="Line 218"/>
              <p:cNvSpPr>
                <a:spLocks noChangeShapeType="1"/>
              </p:cNvSpPr>
              <p:nvPr/>
            </p:nvSpPr>
            <p:spPr bwMode="auto">
              <a:xfrm>
                <a:off x="281" y="2497"/>
                <a:ext cx="152" cy="1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15" name="Freeform 219"/>
              <p:cNvSpPr>
                <a:spLocks/>
              </p:cNvSpPr>
              <p:nvPr/>
            </p:nvSpPr>
            <p:spPr bwMode="auto">
              <a:xfrm>
                <a:off x="344" y="2546"/>
                <a:ext cx="26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6" y="0"/>
                  </a:cxn>
                  <a:cxn ang="0">
                    <a:pos x="26" y="49"/>
                  </a:cxn>
                </a:cxnLst>
                <a:rect l="0" t="0" r="r" b="b"/>
                <a:pathLst>
                  <a:path w="26" h="49">
                    <a:moveTo>
                      <a:pt x="0" y="49"/>
                    </a:moveTo>
                    <a:lnTo>
                      <a:pt x="0" y="0"/>
                    </a:lnTo>
                    <a:lnTo>
                      <a:pt x="26" y="0"/>
                    </a:lnTo>
                    <a:lnTo>
                      <a:pt x="26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5520" name="Group 224"/>
            <p:cNvGrpSpPr>
              <a:grpSpLocks/>
            </p:cNvGrpSpPr>
            <p:nvPr/>
          </p:nvGrpSpPr>
          <p:grpSpPr bwMode="auto">
            <a:xfrm>
              <a:off x="161" y="3338"/>
              <a:ext cx="358" cy="346"/>
              <a:chOff x="161" y="3338"/>
              <a:chExt cx="358" cy="346"/>
            </a:xfrm>
          </p:grpSpPr>
          <p:sp>
            <p:nvSpPr>
              <p:cNvPr id="55517" name="Freeform 221"/>
              <p:cNvSpPr>
                <a:spLocks/>
              </p:cNvSpPr>
              <p:nvPr/>
            </p:nvSpPr>
            <p:spPr bwMode="auto">
              <a:xfrm>
                <a:off x="211" y="3386"/>
                <a:ext cx="308" cy="298"/>
              </a:xfrm>
              <a:custGeom>
                <a:avLst/>
                <a:gdLst/>
                <a:ahLst/>
                <a:cxnLst>
                  <a:cxn ang="0">
                    <a:pos x="105" y="136"/>
                  </a:cxn>
                  <a:cxn ang="0">
                    <a:pos x="101" y="219"/>
                  </a:cxn>
                  <a:cxn ang="0">
                    <a:pos x="90" y="214"/>
                  </a:cxn>
                  <a:cxn ang="0">
                    <a:pos x="79" y="210"/>
                  </a:cxn>
                  <a:cxn ang="0">
                    <a:pos x="67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0" y="227"/>
                  </a:cxn>
                  <a:cxn ang="0">
                    <a:pos x="1" y="242"/>
                  </a:cxn>
                  <a:cxn ang="0">
                    <a:pos x="1" y="261"/>
                  </a:cxn>
                  <a:cxn ang="0">
                    <a:pos x="10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2" y="296"/>
                  </a:cxn>
                  <a:cxn ang="0">
                    <a:pos x="93" y="290"/>
                  </a:cxn>
                  <a:cxn ang="0">
                    <a:pos x="109" y="277"/>
                  </a:cxn>
                  <a:cxn ang="0">
                    <a:pos x="118" y="261"/>
                  </a:cxn>
                  <a:cxn ang="0">
                    <a:pos x="120" y="86"/>
                  </a:cxn>
                  <a:cxn ang="0">
                    <a:pos x="292" y="221"/>
                  </a:cxn>
                  <a:cxn ang="0">
                    <a:pos x="283" y="216"/>
                  </a:cxn>
                  <a:cxn ang="0">
                    <a:pos x="273" y="212"/>
                  </a:cxn>
                  <a:cxn ang="0">
                    <a:pos x="260" y="208"/>
                  </a:cxn>
                  <a:cxn ang="0">
                    <a:pos x="248" y="208"/>
                  </a:cxn>
                  <a:cxn ang="0">
                    <a:pos x="225" y="210"/>
                  </a:cxn>
                  <a:cxn ang="0">
                    <a:pos x="205" y="219"/>
                  </a:cxn>
                  <a:cxn ang="0">
                    <a:pos x="193" y="235"/>
                  </a:cxn>
                  <a:cxn ang="0">
                    <a:pos x="187" y="252"/>
                  </a:cxn>
                  <a:cxn ang="0">
                    <a:pos x="193" y="269"/>
                  </a:cxn>
                  <a:cxn ang="0">
                    <a:pos x="205" y="284"/>
                  </a:cxn>
                  <a:cxn ang="0">
                    <a:pos x="225" y="294"/>
                  </a:cxn>
                  <a:cxn ang="0">
                    <a:pos x="248" y="298"/>
                  </a:cxn>
                  <a:cxn ang="0">
                    <a:pos x="271" y="294"/>
                  </a:cxn>
                  <a:cxn ang="0">
                    <a:pos x="290" y="284"/>
                  </a:cxn>
                  <a:cxn ang="0">
                    <a:pos x="303" y="269"/>
                  </a:cxn>
                  <a:cxn ang="0">
                    <a:pos x="308" y="252"/>
                  </a:cxn>
                  <a:cxn ang="0">
                    <a:pos x="308" y="0"/>
                  </a:cxn>
                </a:cxnLst>
                <a:rect l="0" t="0" r="r" b="b"/>
                <a:pathLst>
                  <a:path w="308" h="298">
                    <a:moveTo>
                      <a:pt x="104" y="0"/>
                    </a:moveTo>
                    <a:lnTo>
                      <a:pt x="105" y="136"/>
                    </a:lnTo>
                    <a:lnTo>
                      <a:pt x="104" y="221"/>
                    </a:lnTo>
                    <a:lnTo>
                      <a:pt x="101" y="219"/>
                    </a:lnTo>
                    <a:lnTo>
                      <a:pt x="95" y="216"/>
                    </a:lnTo>
                    <a:lnTo>
                      <a:pt x="90" y="214"/>
                    </a:lnTo>
                    <a:lnTo>
                      <a:pt x="85" y="212"/>
                    </a:lnTo>
                    <a:lnTo>
                      <a:pt x="79" y="210"/>
                    </a:lnTo>
                    <a:lnTo>
                      <a:pt x="72" y="208"/>
                    </a:lnTo>
                    <a:lnTo>
                      <a:pt x="67" y="208"/>
                    </a:lnTo>
                    <a:lnTo>
                      <a:pt x="60" y="208"/>
                    </a:lnTo>
                    <a:lnTo>
                      <a:pt x="47" y="208"/>
                    </a:lnTo>
                    <a:lnTo>
                      <a:pt x="37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0" y="227"/>
                    </a:lnTo>
                    <a:lnTo>
                      <a:pt x="5" y="235"/>
                    </a:lnTo>
                    <a:lnTo>
                      <a:pt x="1" y="242"/>
                    </a:lnTo>
                    <a:lnTo>
                      <a:pt x="0" y="252"/>
                    </a:lnTo>
                    <a:lnTo>
                      <a:pt x="1" y="261"/>
                    </a:lnTo>
                    <a:lnTo>
                      <a:pt x="5" y="269"/>
                    </a:lnTo>
                    <a:lnTo>
                      <a:pt x="10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7" y="294"/>
                    </a:lnTo>
                    <a:lnTo>
                      <a:pt x="47" y="296"/>
                    </a:lnTo>
                    <a:lnTo>
                      <a:pt x="60" y="298"/>
                    </a:lnTo>
                    <a:lnTo>
                      <a:pt x="72" y="296"/>
                    </a:lnTo>
                    <a:lnTo>
                      <a:pt x="83" y="294"/>
                    </a:lnTo>
                    <a:lnTo>
                      <a:pt x="93" y="290"/>
                    </a:lnTo>
                    <a:lnTo>
                      <a:pt x="102" y="284"/>
                    </a:lnTo>
                    <a:lnTo>
                      <a:pt x="109" y="277"/>
                    </a:lnTo>
                    <a:lnTo>
                      <a:pt x="115" y="269"/>
                    </a:lnTo>
                    <a:lnTo>
                      <a:pt x="118" y="261"/>
                    </a:lnTo>
                    <a:lnTo>
                      <a:pt x="120" y="252"/>
                    </a:lnTo>
                    <a:lnTo>
                      <a:pt x="120" y="86"/>
                    </a:lnTo>
                    <a:lnTo>
                      <a:pt x="292" y="86"/>
                    </a:lnTo>
                    <a:lnTo>
                      <a:pt x="292" y="221"/>
                    </a:lnTo>
                    <a:lnTo>
                      <a:pt x="287" y="218"/>
                    </a:lnTo>
                    <a:lnTo>
                      <a:pt x="283" y="216"/>
                    </a:lnTo>
                    <a:lnTo>
                      <a:pt x="278" y="214"/>
                    </a:lnTo>
                    <a:lnTo>
                      <a:pt x="273" y="212"/>
                    </a:lnTo>
                    <a:lnTo>
                      <a:pt x="265" y="210"/>
                    </a:lnTo>
                    <a:lnTo>
                      <a:pt x="260" y="208"/>
                    </a:lnTo>
                    <a:lnTo>
                      <a:pt x="255" y="208"/>
                    </a:lnTo>
                    <a:lnTo>
                      <a:pt x="248" y="208"/>
                    </a:lnTo>
                    <a:lnTo>
                      <a:pt x="235" y="208"/>
                    </a:lnTo>
                    <a:lnTo>
                      <a:pt x="225" y="210"/>
                    </a:lnTo>
                    <a:lnTo>
                      <a:pt x="214" y="216"/>
                    </a:lnTo>
                    <a:lnTo>
                      <a:pt x="205" y="219"/>
                    </a:lnTo>
                    <a:lnTo>
                      <a:pt x="198" y="227"/>
                    </a:lnTo>
                    <a:lnTo>
                      <a:pt x="193" y="235"/>
                    </a:lnTo>
                    <a:lnTo>
                      <a:pt x="189" y="242"/>
                    </a:lnTo>
                    <a:lnTo>
                      <a:pt x="187" y="252"/>
                    </a:lnTo>
                    <a:lnTo>
                      <a:pt x="189" y="261"/>
                    </a:lnTo>
                    <a:lnTo>
                      <a:pt x="193" y="269"/>
                    </a:lnTo>
                    <a:lnTo>
                      <a:pt x="198" y="277"/>
                    </a:lnTo>
                    <a:lnTo>
                      <a:pt x="205" y="284"/>
                    </a:lnTo>
                    <a:lnTo>
                      <a:pt x="214" y="290"/>
                    </a:lnTo>
                    <a:lnTo>
                      <a:pt x="225" y="294"/>
                    </a:lnTo>
                    <a:lnTo>
                      <a:pt x="235" y="296"/>
                    </a:lnTo>
                    <a:lnTo>
                      <a:pt x="248" y="298"/>
                    </a:lnTo>
                    <a:lnTo>
                      <a:pt x="260" y="296"/>
                    </a:lnTo>
                    <a:lnTo>
                      <a:pt x="271" y="294"/>
                    </a:lnTo>
                    <a:lnTo>
                      <a:pt x="282" y="290"/>
                    </a:lnTo>
                    <a:lnTo>
                      <a:pt x="290" y="284"/>
                    </a:lnTo>
                    <a:lnTo>
                      <a:pt x="297" y="277"/>
                    </a:lnTo>
                    <a:lnTo>
                      <a:pt x="303" y="269"/>
                    </a:lnTo>
                    <a:lnTo>
                      <a:pt x="306" y="261"/>
                    </a:lnTo>
                    <a:lnTo>
                      <a:pt x="308" y="252"/>
                    </a:lnTo>
                    <a:lnTo>
                      <a:pt x="308" y="138"/>
                    </a:lnTo>
                    <a:lnTo>
                      <a:pt x="308" y="0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18" name="Freeform 222"/>
              <p:cNvSpPr>
                <a:spLocks/>
              </p:cNvSpPr>
              <p:nvPr/>
            </p:nvSpPr>
            <p:spPr bwMode="auto">
              <a:xfrm>
                <a:off x="161" y="3338"/>
                <a:ext cx="308" cy="298"/>
              </a:xfrm>
              <a:custGeom>
                <a:avLst/>
                <a:gdLst/>
                <a:ahLst/>
                <a:cxnLst>
                  <a:cxn ang="0">
                    <a:pos x="105" y="136"/>
                  </a:cxn>
                  <a:cxn ang="0">
                    <a:pos x="101" y="219"/>
                  </a:cxn>
                  <a:cxn ang="0">
                    <a:pos x="90" y="214"/>
                  </a:cxn>
                  <a:cxn ang="0">
                    <a:pos x="80" y="210"/>
                  </a:cxn>
                  <a:cxn ang="0">
                    <a:pos x="67" y="208"/>
                  </a:cxn>
                  <a:cxn ang="0">
                    <a:pos x="48" y="208"/>
                  </a:cxn>
                  <a:cxn ang="0">
                    <a:pos x="27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7" y="290"/>
                  </a:cxn>
                  <a:cxn ang="0">
                    <a:pos x="48" y="296"/>
                  </a:cxn>
                  <a:cxn ang="0">
                    <a:pos x="73" y="296"/>
                  </a:cxn>
                  <a:cxn ang="0">
                    <a:pos x="94" y="290"/>
                  </a:cxn>
                  <a:cxn ang="0">
                    <a:pos x="110" y="277"/>
                  </a:cxn>
                  <a:cxn ang="0">
                    <a:pos x="119" y="261"/>
                  </a:cxn>
                  <a:cxn ang="0">
                    <a:pos x="121" y="86"/>
                  </a:cxn>
                  <a:cxn ang="0">
                    <a:pos x="293" y="221"/>
                  </a:cxn>
                  <a:cxn ang="0">
                    <a:pos x="284" y="216"/>
                  </a:cxn>
                  <a:cxn ang="0">
                    <a:pos x="273" y="212"/>
                  </a:cxn>
                  <a:cxn ang="0">
                    <a:pos x="261" y="208"/>
                  </a:cxn>
                  <a:cxn ang="0">
                    <a:pos x="248" y="208"/>
                  </a:cxn>
                  <a:cxn ang="0">
                    <a:pos x="225" y="210"/>
                  </a:cxn>
                  <a:cxn ang="0">
                    <a:pos x="206" y="219"/>
                  </a:cxn>
                  <a:cxn ang="0">
                    <a:pos x="193" y="235"/>
                  </a:cxn>
                  <a:cxn ang="0">
                    <a:pos x="188" y="252"/>
                  </a:cxn>
                  <a:cxn ang="0">
                    <a:pos x="193" y="269"/>
                  </a:cxn>
                  <a:cxn ang="0">
                    <a:pos x="206" y="284"/>
                  </a:cxn>
                  <a:cxn ang="0">
                    <a:pos x="225" y="294"/>
                  </a:cxn>
                  <a:cxn ang="0">
                    <a:pos x="248" y="298"/>
                  </a:cxn>
                  <a:cxn ang="0">
                    <a:pos x="271" y="294"/>
                  </a:cxn>
                  <a:cxn ang="0">
                    <a:pos x="291" y="284"/>
                  </a:cxn>
                  <a:cxn ang="0">
                    <a:pos x="303" y="269"/>
                  </a:cxn>
                  <a:cxn ang="0">
                    <a:pos x="308" y="252"/>
                  </a:cxn>
                  <a:cxn ang="0">
                    <a:pos x="308" y="0"/>
                  </a:cxn>
                </a:cxnLst>
                <a:rect l="0" t="0" r="r" b="b"/>
                <a:pathLst>
                  <a:path w="308" h="298">
                    <a:moveTo>
                      <a:pt x="105" y="0"/>
                    </a:moveTo>
                    <a:lnTo>
                      <a:pt x="105" y="136"/>
                    </a:lnTo>
                    <a:lnTo>
                      <a:pt x="105" y="221"/>
                    </a:lnTo>
                    <a:lnTo>
                      <a:pt x="101" y="219"/>
                    </a:lnTo>
                    <a:lnTo>
                      <a:pt x="96" y="216"/>
                    </a:lnTo>
                    <a:lnTo>
                      <a:pt x="90" y="214"/>
                    </a:lnTo>
                    <a:lnTo>
                      <a:pt x="85" y="212"/>
                    </a:lnTo>
                    <a:lnTo>
                      <a:pt x="80" y="210"/>
                    </a:lnTo>
                    <a:lnTo>
                      <a:pt x="73" y="208"/>
                    </a:lnTo>
                    <a:lnTo>
                      <a:pt x="67" y="208"/>
                    </a:lnTo>
                    <a:lnTo>
                      <a:pt x="60" y="208"/>
                    </a:lnTo>
                    <a:lnTo>
                      <a:pt x="48" y="208"/>
                    </a:lnTo>
                    <a:lnTo>
                      <a:pt x="37" y="210"/>
                    </a:lnTo>
                    <a:lnTo>
                      <a:pt x="27" y="216"/>
                    </a:lnTo>
                    <a:lnTo>
                      <a:pt x="18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8" y="284"/>
                    </a:lnTo>
                    <a:lnTo>
                      <a:pt x="27" y="290"/>
                    </a:lnTo>
                    <a:lnTo>
                      <a:pt x="37" y="294"/>
                    </a:lnTo>
                    <a:lnTo>
                      <a:pt x="48" y="296"/>
                    </a:lnTo>
                    <a:lnTo>
                      <a:pt x="60" y="298"/>
                    </a:lnTo>
                    <a:lnTo>
                      <a:pt x="73" y="296"/>
                    </a:lnTo>
                    <a:lnTo>
                      <a:pt x="83" y="294"/>
                    </a:lnTo>
                    <a:lnTo>
                      <a:pt x="94" y="290"/>
                    </a:lnTo>
                    <a:lnTo>
                      <a:pt x="103" y="284"/>
                    </a:lnTo>
                    <a:lnTo>
                      <a:pt x="110" y="277"/>
                    </a:lnTo>
                    <a:lnTo>
                      <a:pt x="115" y="269"/>
                    </a:lnTo>
                    <a:lnTo>
                      <a:pt x="119" y="261"/>
                    </a:lnTo>
                    <a:lnTo>
                      <a:pt x="121" y="252"/>
                    </a:lnTo>
                    <a:lnTo>
                      <a:pt x="121" y="86"/>
                    </a:lnTo>
                    <a:lnTo>
                      <a:pt x="293" y="86"/>
                    </a:lnTo>
                    <a:lnTo>
                      <a:pt x="293" y="221"/>
                    </a:lnTo>
                    <a:lnTo>
                      <a:pt x="287" y="218"/>
                    </a:lnTo>
                    <a:lnTo>
                      <a:pt x="284" y="216"/>
                    </a:lnTo>
                    <a:lnTo>
                      <a:pt x="278" y="214"/>
                    </a:lnTo>
                    <a:lnTo>
                      <a:pt x="273" y="212"/>
                    </a:lnTo>
                    <a:lnTo>
                      <a:pt x="266" y="210"/>
                    </a:lnTo>
                    <a:lnTo>
                      <a:pt x="261" y="208"/>
                    </a:lnTo>
                    <a:lnTo>
                      <a:pt x="255" y="208"/>
                    </a:lnTo>
                    <a:lnTo>
                      <a:pt x="248" y="208"/>
                    </a:lnTo>
                    <a:lnTo>
                      <a:pt x="236" y="208"/>
                    </a:lnTo>
                    <a:lnTo>
                      <a:pt x="225" y="210"/>
                    </a:lnTo>
                    <a:lnTo>
                      <a:pt x="215" y="216"/>
                    </a:lnTo>
                    <a:lnTo>
                      <a:pt x="206" y="219"/>
                    </a:lnTo>
                    <a:lnTo>
                      <a:pt x="199" y="227"/>
                    </a:lnTo>
                    <a:lnTo>
                      <a:pt x="193" y="235"/>
                    </a:lnTo>
                    <a:lnTo>
                      <a:pt x="190" y="242"/>
                    </a:lnTo>
                    <a:lnTo>
                      <a:pt x="188" y="252"/>
                    </a:lnTo>
                    <a:lnTo>
                      <a:pt x="190" y="261"/>
                    </a:lnTo>
                    <a:lnTo>
                      <a:pt x="193" y="269"/>
                    </a:lnTo>
                    <a:lnTo>
                      <a:pt x="199" y="277"/>
                    </a:lnTo>
                    <a:lnTo>
                      <a:pt x="206" y="284"/>
                    </a:lnTo>
                    <a:lnTo>
                      <a:pt x="215" y="290"/>
                    </a:lnTo>
                    <a:lnTo>
                      <a:pt x="225" y="294"/>
                    </a:lnTo>
                    <a:lnTo>
                      <a:pt x="236" y="296"/>
                    </a:lnTo>
                    <a:lnTo>
                      <a:pt x="248" y="298"/>
                    </a:lnTo>
                    <a:lnTo>
                      <a:pt x="261" y="296"/>
                    </a:lnTo>
                    <a:lnTo>
                      <a:pt x="271" y="294"/>
                    </a:lnTo>
                    <a:lnTo>
                      <a:pt x="282" y="290"/>
                    </a:lnTo>
                    <a:lnTo>
                      <a:pt x="291" y="284"/>
                    </a:lnTo>
                    <a:lnTo>
                      <a:pt x="298" y="277"/>
                    </a:lnTo>
                    <a:lnTo>
                      <a:pt x="303" y="269"/>
                    </a:lnTo>
                    <a:lnTo>
                      <a:pt x="307" y="261"/>
                    </a:lnTo>
                    <a:lnTo>
                      <a:pt x="308" y="252"/>
                    </a:lnTo>
                    <a:lnTo>
                      <a:pt x="308" y="138"/>
                    </a:lnTo>
                    <a:lnTo>
                      <a:pt x="308" y="0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19" name="Freeform 223"/>
              <p:cNvSpPr>
                <a:spLocks/>
              </p:cNvSpPr>
              <p:nvPr/>
            </p:nvSpPr>
            <p:spPr bwMode="auto">
              <a:xfrm>
                <a:off x="161" y="3338"/>
                <a:ext cx="308" cy="298"/>
              </a:xfrm>
              <a:custGeom>
                <a:avLst/>
                <a:gdLst/>
                <a:ahLst/>
                <a:cxnLst>
                  <a:cxn ang="0">
                    <a:pos x="105" y="136"/>
                  </a:cxn>
                  <a:cxn ang="0">
                    <a:pos x="101" y="219"/>
                  </a:cxn>
                  <a:cxn ang="0">
                    <a:pos x="90" y="214"/>
                  </a:cxn>
                  <a:cxn ang="0">
                    <a:pos x="80" y="210"/>
                  </a:cxn>
                  <a:cxn ang="0">
                    <a:pos x="67" y="208"/>
                  </a:cxn>
                  <a:cxn ang="0">
                    <a:pos x="48" y="208"/>
                  </a:cxn>
                  <a:cxn ang="0">
                    <a:pos x="27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7" y="290"/>
                  </a:cxn>
                  <a:cxn ang="0">
                    <a:pos x="48" y="296"/>
                  </a:cxn>
                  <a:cxn ang="0">
                    <a:pos x="73" y="296"/>
                  </a:cxn>
                  <a:cxn ang="0">
                    <a:pos x="94" y="290"/>
                  </a:cxn>
                  <a:cxn ang="0">
                    <a:pos x="110" y="277"/>
                  </a:cxn>
                  <a:cxn ang="0">
                    <a:pos x="119" y="261"/>
                  </a:cxn>
                  <a:cxn ang="0">
                    <a:pos x="121" y="86"/>
                  </a:cxn>
                  <a:cxn ang="0">
                    <a:pos x="293" y="221"/>
                  </a:cxn>
                  <a:cxn ang="0">
                    <a:pos x="284" y="216"/>
                  </a:cxn>
                  <a:cxn ang="0">
                    <a:pos x="273" y="212"/>
                  </a:cxn>
                  <a:cxn ang="0">
                    <a:pos x="261" y="208"/>
                  </a:cxn>
                  <a:cxn ang="0">
                    <a:pos x="248" y="208"/>
                  </a:cxn>
                  <a:cxn ang="0">
                    <a:pos x="225" y="210"/>
                  </a:cxn>
                  <a:cxn ang="0">
                    <a:pos x="206" y="219"/>
                  </a:cxn>
                  <a:cxn ang="0">
                    <a:pos x="193" y="235"/>
                  </a:cxn>
                  <a:cxn ang="0">
                    <a:pos x="188" y="252"/>
                  </a:cxn>
                  <a:cxn ang="0">
                    <a:pos x="193" y="269"/>
                  </a:cxn>
                  <a:cxn ang="0">
                    <a:pos x="206" y="284"/>
                  </a:cxn>
                  <a:cxn ang="0">
                    <a:pos x="225" y="294"/>
                  </a:cxn>
                  <a:cxn ang="0">
                    <a:pos x="248" y="298"/>
                  </a:cxn>
                  <a:cxn ang="0">
                    <a:pos x="271" y="294"/>
                  </a:cxn>
                  <a:cxn ang="0">
                    <a:pos x="291" y="284"/>
                  </a:cxn>
                  <a:cxn ang="0">
                    <a:pos x="303" y="269"/>
                  </a:cxn>
                  <a:cxn ang="0">
                    <a:pos x="308" y="252"/>
                  </a:cxn>
                  <a:cxn ang="0">
                    <a:pos x="308" y="0"/>
                  </a:cxn>
                </a:cxnLst>
                <a:rect l="0" t="0" r="r" b="b"/>
                <a:pathLst>
                  <a:path w="308" h="298">
                    <a:moveTo>
                      <a:pt x="105" y="0"/>
                    </a:moveTo>
                    <a:lnTo>
                      <a:pt x="105" y="136"/>
                    </a:lnTo>
                    <a:lnTo>
                      <a:pt x="105" y="221"/>
                    </a:lnTo>
                    <a:lnTo>
                      <a:pt x="101" y="219"/>
                    </a:lnTo>
                    <a:lnTo>
                      <a:pt x="96" y="216"/>
                    </a:lnTo>
                    <a:lnTo>
                      <a:pt x="90" y="214"/>
                    </a:lnTo>
                    <a:lnTo>
                      <a:pt x="85" y="212"/>
                    </a:lnTo>
                    <a:lnTo>
                      <a:pt x="80" y="210"/>
                    </a:lnTo>
                    <a:lnTo>
                      <a:pt x="73" y="208"/>
                    </a:lnTo>
                    <a:lnTo>
                      <a:pt x="67" y="208"/>
                    </a:lnTo>
                    <a:lnTo>
                      <a:pt x="60" y="208"/>
                    </a:lnTo>
                    <a:lnTo>
                      <a:pt x="48" y="208"/>
                    </a:lnTo>
                    <a:lnTo>
                      <a:pt x="37" y="210"/>
                    </a:lnTo>
                    <a:lnTo>
                      <a:pt x="27" y="216"/>
                    </a:lnTo>
                    <a:lnTo>
                      <a:pt x="18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8" y="284"/>
                    </a:lnTo>
                    <a:lnTo>
                      <a:pt x="27" y="290"/>
                    </a:lnTo>
                    <a:lnTo>
                      <a:pt x="37" y="294"/>
                    </a:lnTo>
                    <a:lnTo>
                      <a:pt x="48" y="296"/>
                    </a:lnTo>
                    <a:lnTo>
                      <a:pt x="60" y="298"/>
                    </a:lnTo>
                    <a:lnTo>
                      <a:pt x="73" y="296"/>
                    </a:lnTo>
                    <a:lnTo>
                      <a:pt x="83" y="294"/>
                    </a:lnTo>
                    <a:lnTo>
                      <a:pt x="94" y="290"/>
                    </a:lnTo>
                    <a:lnTo>
                      <a:pt x="103" y="284"/>
                    </a:lnTo>
                    <a:lnTo>
                      <a:pt x="110" y="277"/>
                    </a:lnTo>
                    <a:lnTo>
                      <a:pt x="115" y="269"/>
                    </a:lnTo>
                    <a:lnTo>
                      <a:pt x="119" y="261"/>
                    </a:lnTo>
                    <a:lnTo>
                      <a:pt x="121" y="252"/>
                    </a:lnTo>
                    <a:lnTo>
                      <a:pt x="121" y="86"/>
                    </a:lnTo>
                    <a:lnTo>
                      <a:pt x="293" y="86"/>
                    </a:lnTo>
                    <a:lnTo>
                      <a:pt x="293" y="221"/>
                    </a:lnTo>
                    <a:lnTo>
                      <a:pt x="287" y="218"/>
                    </a:lnTo>
                    <a:lnTo>
                      <a:pt x="284" y="216"/>
                    </a:lnTo>
                    <a:lnTo>
                      <a:pt x="278" y="214"/>
                    </a:lnTo>
                    <a:lnTo>
                      <a:pt x="273" y="212"/>
                    </a:lnTo>
                    <a:lnTo>
                      <a:pt x="266" y="210"/>
                    </a:lnTo>
                    <a:lnTo>
                      <a:pt x="261" y="208"/>
                    </a:lnTo>
                    <a:lnTo>
                      <a:pt x="255" y="208"/>
                    </a:lnTo>
                    <a:lnTo>
                      <a:pt x="248" y="208"/>
                    </a:lnTo>
                    <a:lnTo>
                      <a:pt x="236" y="208"/>
                    </a:lnTo>
                    <a:lnTo>
                      <a:pt x="225" y="210"/>
                    </a:lnTo>
                    <a:lnTo>
                      <a:pt x="215" y="216"/>
                    </a:lnTo>
                    <a:lnTo>
                      <a:pt x="206" y="219"/>
                    </a:lnTo>
                    <a:lnTo>
                      <a:pt x="199" y="227"/>
                    </a:lnTo>
                    <a:lnTo>
                      <a:pt x="193" y="235"/>
                    </a:lnTo>
                    <a:lnTo>
                      <a:pt x="190" y="242"/>
                    </a:lnTo>
                    <a:lnTo>
                      <a:pt x="188" y="252"/>
                    </a:lnTo>
                    <a:lnTo>
                      <a:pt x="190" y="261"/>
                    </a:lnTo>
                    <a:lnTo>
                      <a:pt x="193" y="269"/>
                    </a:lnTo>
                    <a:lnTo>
                      <a:pt x="199" y="277"/>
                    </a:lnTo>
                    <a:lnTo>
                      <a:pt x="206" y="284"/>
                    </a:lnTo>
                    <a:lnTo>
                      <a:pt x="215" y="290"/>
                    </a:lnTo>
                    <a:lnTo>
                      <a:pt x="225" y="294"/>
                    </a:lnTo>
                    <a:lnTo>
                      <a:pt x="236" y="296"/>
                    </a:lnTo>
                    <a:lnTo>
                      <a:pt x="248" y="298"/>
                    </a:lnTo>
                    <a:lnTo>
                      <a:pt x="261" y="296"/>
                    </a:lnTo>
                    <a:lnTo>
                      <a:pt x="271" y="294"/>
                    </a:lnTo>
                    <a:lnTo>
                      <a:pt x="282" y="290"/>
                    </a:lnTo>
                    <a:lnTo>
                      <a:pt x="291" y="284"/>
                    </a:lnTo>
                    <a:lnTo>
                      <a:pt x="298" y="277"/>
                    </a:lnTo>
                    <a:lnTo>
                      <a:pt x="303" y="269"/>
                    </a:lnTo>
                    <a:lnTo>
                      <a:pt x="307" y="261"/>
                    </a:lnTo>
                    <a:lnTo>
                      <a:pt x="308" y="252"/>
                    </a:lnTo>
                    <a:lnTo>
                      <a:pt x="308" y="138"/>
                    </a:lnTo>
                    <a:lnTo>
                      <a:pt x="308" y="0"/>
                    </a:lnTo>
                    <a:lnTo>
                      <a:pt x="105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5548" name="Group 252"/>
            <p:cNvGrpSpPr>
              <a:grpSpLocks/>
            </p:cNvGrpSpPr>
            <p:nvPr/>
          </p:nvGrpSpPr>
          <p:grpSpPr bwMode="auto">
            <a:xfrm>
              <a:off x="3602" y="1252"/>
              <a:ext cx="2218" cy="2694"/>
              <a:chOff x="3602" y="1252"/>
              <a:chExt cx="2218" cy="2694"/>
            </a:xfrm>
          </p:grpSpPr>
          <p:sp>
            <p:nvSpPr>
              <p:cNvPr id="55521" name="Freeform 225"/>
              <p:cNvSpPr>
                <a:spLocks/>
              </p:cNvSpPr>
              <p:nvPr/>
            </p:nvSpPr>
            <p:spPr bwMode="auto">
              <a:xfrm>
                <a:off x="4309" y="1252"/>
                <a:ext cx="45" cy="29"/>
              </a:xfrm>
              <a:custGeom>
                <a:avLst/>
                <a:gdLst/>
                <a:ahLst/>
                <a:cxnLst>
                  <a:cxn ang="0">
                    <a:pos x="24" y="1"/>
                  </a:cxn>
                  <a:cxn ang="0">
                    <a:pos x="29" y="0"/>
                  </a:cxn>
                  <a:cxn ang="0">
                    <a:pos x="35" y="0"/>
                  </a:cxn>
                  <a:cxn ang="0">
                    <a:pos x="41" y="1"/>
                  </a:cxn>
                  <a:cxn ang="0">
                    <a:pos x="45" y="4"/>
                  </a:cxn>
                  <a:cxn ang="0">
                    <a:pos x="38" y="14"/>
                  </a:cxn>
                  <a:cxn ang="0">
                    <a:pos x="28" y="22"/>
                  </a:cxn>
                  <a:cxn ang="0">
                    <a:pos x="18" y="27"/>
                  </a:cxn>
                  <a:cxn ang="0">
                    <a:pos x="7" y="29"/>
                  </a:cxn>
                  <a:cxn ang="0">
                    <a:pos x="4" y="23"/>
                  </a:cxn>
                  <a:cxn ang="0">
                    <a:pos x="1" y="18"/>
                  </a:cxn>
                  <a:cxn ang="0">
                    <a:pos x="0" y="12"/>
                  </a:cxn>
                  <a:cxn ang="0">
                    <a:pos x="3" y="7"/>
                  </a:cxn>
                  <a:cxn ang="0">
                    <a:pos x="8" y="5"/>
                  </a:cxn>
                  <a:cxn ang="0">
                    <a:pos x="14" y="4"/>
                  </a:cxn>
                  <a:cxn ang="0">
                    <a:pos x="18" y="3"/>
                  </a:cxn>
                  <a:cxn ang="0">
                    <a:pos x="24" y="1"/>
                  </a:cxn>
                </a:cxnLst>
                <a:rect l="0" t="0" r="r" b="b"/>
                <a:pathLst>
                  <a:path w="45" h="29">
                    <a:moveTo>
                      <a:pt x="24" y="1"/>
                    </a:moveTo>
                    <a:lnTo>
                      <a:pt x="29" y="0"/>
                    </a:lnTo>
                    <a:lnTo>
                      <a:pt x="35" y="0"/>
                    </a:lnTo>
                    <a:lnTo>
                      <a:pt x="41" y="1"/>
                    </a:lnTo>
                    <a:lnTo>
                      <a:pt x="45" y="4"/>
                    </a:lnTo>
                    <a:lnTo>
                      <a:pt x="38" y="14"/>
                    </a:lnTo>
                    <a:lnTo>
                      <a:pt x="28" y="22"/>
                    </a:lnTo>
                    <a:lnTo>
                      <a:pt x="18" y="27"/>
                    </a:lnTo>
                    <a:lnTo>
                      <a:pt x="7" y="29"/>
                    </a:lnTo>
                    <a:lnTo>
                      <a:pt x="4" y="23"/>
                    </a:lnTo>
                    <a:lnTo>
                      <a:pt x="1" y="18"/>
                    </a:lnTo>
                    <a:lnTo>
                      <a:pt x="0" y="12"/>
                    </a:lnTo>
                    <a:lnTo>
                      <a:pt x="3" y="7"/>
                    </a:lnTo>
                    <a:lnTo>
                      <a:pt x="8" y="5"/>
                    </a:lnTo>
                    <a:lnTo>
                      <a:pt x="14" y="4"/>
                    </a:lnTo>
                    <a:lnTo>
                      <a:pt x="18" y="3"/>
                    </a:ln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22" name="Freeform 226"/>
              <p:cNvSpPr>
                <a:spLocks/>
              </p:cNvSpPr>
              <p:nvPr/>
            </p:nvSpPr>
            <p:spPr bwMode="auto">
              <a:xfrm>
                <a:off x="4268" y="1263"/>
                <a:ext cx="22" cy="33"/>
              </a:xfrm>
              <a:custGeom>
                <a:avLst/>
                <a:gdLst/>
                <a:ahLst/>
                <a:cxnLst>
                  <a:cxn ang="0">
                    <a:pos x="22" y="29"/>
                  </a:cxn>
                  <a:cxn ang="0">
                    <a:pos x="15" y="33"/>
                  </a:cxn>
                  <a:cxn ang="0">
                    <a:pos x="10" y="33"/>
                  </a:cxn>
                  <a:cxn ang="0">
                    <a:pos x="4" y="31"/>
                  </a:cxn>
                  <a:cxn ang="0">
                    <a:pos x="1" y="26"/>
                  </a:cxn>
                  <a:cxn ang="0">
                    <a:pos x="1" y="18"/>
                  </a:cxn>
                  <a:cxn ang="0">
                    <a:pos x="0" y="11"/>
                  </a:cxn>
                  <a:cxn ang="0">
                    <a:pos x="1" y="4"/>
                  </a:cxn>
                  <a:cxn ang="0">
                    <a:pos x="7" y="0"/>
                  </a:cxn>
                  <a:cxn ang="0">
                    <a:pos x="15" y="4"/>
                  </a:cxn>
                  <a:cxn ang="0">
                    <a:pos x="21" y="11"/>
                  </a:cxn>
                  <a:cxn ang="0">
                    <a:pos x="22" y="19"/>
                  </a:cxn>
                  <a:cxn ang="0">
                    <a:pos x="22" y="29"/>
                  </a:cxn>
                </a:cxnLst>
                <a:rect l="0" t="0" r="r" b="b"/>
                <a:pathLst>
                  <a:path w="22" h="33">
                    <a:moveTo>
                      <a:pt x="22" y="29"/>
                    </a:moveTo>
                    <a:lnTo>
                      <a:pt x="15" y="33"/>
                    </a:lnTo>
                    <a:lnTo>
                      <a:pt x="10" y="33"/>
                    </a:lnTo>
                    <a:lnTo>
                      <a:pt x="4" y="31"/>
                    </a:lnTo>
                    <a:lnTo>
                      <a:pt x="1" y="26"/>
                    </a:lnTo>
                    <a:lnTo>
                      <a:pt x="1" y="18"/>
                    </a:lnTo>
                    <a:lnTo>
                      <a:pt x="0" y="11"/>
                    </a:lnTo>
                    <a:lnTo>
                      <a:pt x="1" y="4"/>
                    </a:lnTo>
                    <a:lnTo>
                      <a:pt x="7" y="0"/>
                    </a:lnTo>
                    <a:lnTo>
                      <a:pt x="15" y="4"/>
                    </a:lnTo>
                    <a:lnTo>
                      <a:pt x="21" y="11"/>
                    </a:lnTo>
                    <a:lnTo>
                      <a:pt x="22" y="19"/>
                    </a:lnTo>
                    <a:lnTo>
                      <a:pt x="22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23" name="Freeform 227"/>
              <p:cNvSpPr>
                <a:spLocks/>
              </p:cNvSpPr>
              <p:nvPr/>
            </p:nvSpPr>
            <p:spPr bwMode="auto">
              <a:xfrm>
                <a:off x="4225" y="1289"/>
                <a:ext cx="31" cy="38"/>
              </a:xfrm>
              <a:custGeom>
                <a:avLst/>
                <a:gdLst/>
                <a:ahLst/>
                <a:cxnLst>
                  <a:cxn ang="0">
                    <a:pos x="31" y="31"/>
                  </a:cxn>
                  <a:cxn ang="0">
                    <a:pos x="29" y="34"/>
                  </a:cxn>
                  <a:cxn ang="0">
                    <a:pos x="26" y="37"/>
                  </a:cxn>
                  <a:cxn ang="0">
                    <a:pos x="22" y="38"/>
                  </a:cxn>
                  <a:cxn ang="0">
                    <a:pos x="17" y="38"/>
                  </a:cxn>
                  <a:cxn ang="0">
                    <a:pos x="12" y="29"/>
                  </a:cxn>
                  <a:cxn ang="0">
                    <a:pos x="5" y="19"/>
                  </a:cxn>
                  <a:cxn ang="0">
                    <a:pos x="0" y="9"/>
                  </a:cxn>
                  <a:cxn ang="0">
                    <a:pos x="2" y="0"/>
                  </a:cxn>
                  <a:cxn ang="0">
                    <a:pos x="13" y="1"/>
                  </a:cxn>
                  <a:cxn ang="0">
                    <a:pos x="22" y="9"/>
                  </a:cxn>
                  <a:cxn ang="0">
                    <a:pos x="26" y="22"/>
                  </a:cxn>
                  <a:cxn ang="0">
                    <a:pos x="31" y="31"/>
                  </a:cxn>
                </a:cxnLst>
                <a:rect l="0" t="0" r="r" b="b"/>
                <a:pathLst>
                  <a:path w="31" h="38">
                    <a:moveTo>
                      <a:pt x="31" y="31"/>
                    </a:moveTo>
                    <a:lnTo>
                      <a:pt x="29" y="34"/>
                    </a:lnTo>
                    <a:lnTo>
                      <a:pt x="26" y="37"/>
                    </a:lnTo>
                    <a:lnTo>
                      <a:pt x="22" y="38"/>
                    </a:lnTo>
                    <a:lnTo>
                      <a:pt x="17" y="38"/>
                    </a:lnTo>
                    <a:lnTo>
                      <a:pt x="12" y="29"/>
                    </a:lnTo>
                    <a:lnTo>
                      <a:pt x="5" y="19"/>
                    </a:lnTo>
                    <a:lnTo>
                      <a:pt x="0" y="9"/>
                    </a:lnTo>
                    <a:lnTo>
                      <a:pt x="2" y="0"/>
                    </a:lnTo>
                    <a:lnTo>
                      <a:pt x="13" y="1"/>
                    </a:lnTo>
                    <a:lnTo>
                      <a:pt x="22" y="9"/>
                    </a:lnTo>
                    <a:lnTo>
                      <a:pt x="26" y="22"/>
                    </a:lnTo>
                    <a:lnTo>
                      <a:pt x="31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24" name="Freeform 228"/>
              <p:cNvSpPr>
                <a:spLocks/>
              </p:cNvSpPr>
              <p:nvPr/>
            </p:nvSpPr>
            <p:spPr bwMode="auto">
              <a:xfrm>
                <a:off x="4323" y="1303"/>
                <a:ext cx="15" cy="13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15" y="13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3" y="1"/>
                  </a:cxn>
                  <a:cxn ang="0">
                    <a:pos x="10" y="0"/>
                  </a:cxn>
                  <a:cxn ang="0">
                    <a:pos x="15" y="4"/>
                  </a:cxn>
                </a:cxnLst>
                <a:rect l="0" t="0" r="r" b="b"/>
                <a:pathLst>
                  <a:path w="15" h="13">
                    <a:moveTo>
                      <a:pt x="15" y="4"/>
                    </a:moveTo>
                    <a:lnTo>
                      <a:pt x="15" y="13"/>
                    </a:lnTo>
                    <a:lnTo>
                      <a:pt x="1" y="13"/>
                    </a:lnTo>
                    <a:lnTo>
                      <a:pt x="0" y="6"/>
                    </a:lnTo>
                    <a:lnTo>
                      <a:pt x="3" y="1"/>
                    </a:lnTo>
                    <a:lnTo>
                      <a:pt x="10" y="0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25" name="Freeform 229"/>
              <p:cNvSpPr>
                <a:spLocks/>
              </p:cNvSpPr>
              <p:nvPr/>
            </p:nvSpPr>
            <p:spPr bwMode="auto">
              <a:xfrm>
                <a:off x="4206" y="1330"/>
                <a:ext cx="29" cy="48"/>
              </a:xfrm>
              <a:custGeom>
                <a:avLst/>
                <a:gdLst/>
                <a:ahLst/>
                <a:cxnLst>
                  <a:cxn ang="0">
                    <a:pos x="29" y="30"/>
                  </a:cxn>
                  <a:cxn ang="0">
                    <a:pos x="21" y="48"/>
                  </a:cxn>
                  <a:cxn ang="0">
                    <a:pos x="11" y="40"/>
                  </a:cxn>
                  <a:cxn ang="0">
                    <a:pos x="4" y="26"/>
                  </a:cxn>
                  <a:cxn ang="0">
                    <a:pos x="1" y="12"/>
                  </a:cxn>
                  <a:cxn ang="0">
                    <a:pos x="0" y="0"/>
                  </a:cxn>
                  <a:cxn ang="0">
                    <a:pos x="9" y="4"/>
                  </a:cxn>
                  <a:cxn ang="0">
                    <a:pos x="16" y="11"/>
                  </a:cxn>
                  <a:cxn ang="0">
                    <a:pos x="22" y="21"/>
                  </a:cxn>
                  <a:cxn ang="0">
                    <a:pos x="29" y="30"/>
                  </a:cxn>
                </a:cxnLst>
                <a:rect l="0" t="0" r="r" b="b"/>
                <a:pathLst>
                  <a:path w="29" h="48">
                    <a:moveTo>
                      <a:pt x="29" y="30"/>
                    </a:moveTo>
                    <a:lnTo>
                      <a:pt x="21" y="48"/>
                    </a:lnTo>
                    <a:lnTo>
                      <a:pt x="11" y="40"/>
                    </a:lnTo>
                    <a:lnTo>
                      <a:pt x="4" y="26"/>
                    </a:lnTo>
                    <a:lnTo>
                      <a:pt x="1" y="12"/>
                    </a:lnTo>
                    <a:lnTo>
                      <a:pt x="0" y="0"/>
                    </a:lnTo>
                    <a:lnTo>
                      <a:pt x="9" y="4"/>
                    </a:lnTo>
                    <a:lnTo>
                      <a:pt x="16" y="11"/>
                    </a:lnTo>
                    <a:lnTo>
                      <a:pt x="22" y="21"/>
                    </a:lnTo>
                    <a:lnTo>
                      <a:pt x="29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26" name="Freeform 230"/>
              <p:cNvSpPr>
                <a:spLocks/>
              </p:cNvSpPr>
              <p:nvPr/>
            </p:nvSpPr>
            <p:spPr bwMode="auto">
              <a:xfrm>
                <a:off x="4316" y="1336"/>
                <a:ext cx="38" cy="24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6" y="15"/>
                  </a:cxn>
                  <a:cxn ang="0">
                    <a:pos x="27" y="19"/>
                  </a:cxn>
                  <a:cxn ang="0">
                    <a:pos x="14" y="21"/>
                  </a:cxn>
                  <a:cxn ang="0">
                    <a:pos x="4" y="24"/>
                  </a:cxn>
                  <a:cxn ang="0">
                    <a:pos x="1" y="21"/>
                  </a:cxn>
                  <a:cxn ang="0">
                    <a:pos x="0" y="17"/>
                  </a:cxn>
                  <a:cxn ang="0">
                    <a:pos x="0" y="13"/>
                  </a:cxn>
                  <a:cxn ang="0">
                    <a:pos x="0" y="9"/>
                  </a:cxn>
                  <a:cxn ang="0">
                    <a:pos x="8" y="4"/>
                  </a:cxn>
                  <a:cxn ang="0">
                    <a:pos x="18" y="0"/>
                  </a:cxn>
                  <a:cxn ang="0">
                    <a:pos x="28" y="0"/>
                  </a:cxn>
                  <a:cxn ang="0">
                    <a:pos x="38" y="2"/>
                  </a:cxn>
                </a:cxnLst>
                <a:rect l="0" t="0" r="r" b="b"/>
                <a:pathLst>
                  <a:path w="38" h="24">
                    <a:moveTo>
                      <a:pt x="38" y="2"/>
                    </a:moveTo>
                    <a:lnTo>
                      <a:pt x="36" y="15"/>
                    </a:lnTo>
                    <a:lnTo>
                      <a:pt x="27" y="19"/>
                    </a:lnTo>
                    <a:lnTo>
                      <a:pt x="14" y="21"/>
                    </a:lnTo>
                    <a:lnTo>
                      <a:pt x="4" y="24"/>
                    </a:lnTo>
                    <a:lnTo>
                      <a:pt x="1" y="21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8" y="4"/>
                    </a:lnTo>
                    <a:lnTo>
                      <a:pt x="18" y="0"/>
                    </a:lnTo>
                    <a:lnTo>
                      <a:pt x="28" y="0"/>
                    </a:lnTo>
                    <a:lnTo>
                      <a:pt x="38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27" name="Freeform 231"/>
              <p:cNvSpPr>
                <a:spLocks/>
              </p:cNvSpPr>
              <p:nvPr/>
            </p:nvSpPr>
            <p:spPr bwMode="auto">
              <a:xfrm>
                <a:off x="3602" y="1338"/>
                <a:ext cx="2218" cy="2608"/>
              </a:xfrm>
              <a:custGeom>
                <a:avLst/>
                <a:gdLst/>
                <a:ahLst/>
                <a:cxnLst>
                  <a:cxn ang="0">
                    <a:pos x="707" y="161"/>
                  </a:cxn>
                  <a:cxn ang="0">
                    <a:pos x="807" y="218"/>
                  </a:cxn>
                  <a:cxn ang="0">
                    <a:pos x="912" y="213"/>
                  </a:cxn>
                  <a:cxn ang="0">
                    <a:pos x="1022" y="205"/>
                  </a:cxn>
                  <a:cxn ang="0">
                    <a:pos x="1136" y="206"/>
                  </a:cxn>
                  <a:cxn ang="0">
                    <a:pos x="1249" y="205"/>
                  </a:cxn>
                  <a:cxn ang="0">
                    <a:pos x="1340" y="169"/>
                  </a:cxn>
                  <a:cxn ang="0">
                    <a:pos x="1420" y="120"/>
                  </a:cxn>
                  <a:cxn ang="0">
                    <a:pos x="1501" y="69"/>
                  </a:cxn>
                  <a:cxn ang="0">
                    <a:pos x="1583" y="25"/>
                  </a:cxn>
                  <a:cxn ang="0">
                    <a:pos x="1689" y="73"/>
                  </a:cxn>
                  <a:cxn ang="0">
                    <a:pos x="1758" y="192"/>
                  </a:cxn>
                  <a:cxn ang="0">
                    <a:pos x="1779" y="288"/>
                  </a:cxn>
                  <a:cxn ang="0">
                    <a:pos x="1813" y="368"/>
                  </a:cxn>
                  <a:cxn ang="0">
                    <a:pos x="1886" y="513"/>
                  </a:cxn>
                  <a:cxn ang="0">
                    <a:pos x="1985" y="746"/>
                  </a:cxn>
                  <a:cxn ang="0">
                    <a:pos x="2067" y="766"/>
                  </a:cxn>
                  <a:cxn ang="0">
                    <a:pos x="2153" y="778"/>
                  </a:cxn>
                  <a:cxn ang="0">
                    <a:pos x="2105" y="834"/>
                  </a:cxn>
                  <a:cxn ang="0">
                    <a:pos x="2025" y="886"/>
                  </a:cxn>
                  <a:cxn ang="0">
                    <a:pos x="2124" y="1096"/>
                  </a:cxn>
                  <a:cxn ang="0">
                    <a:pos x="2210" y="1401"/>
                  </a:cxn>
                  <a:cxn ang="0">
                    <a:pos x="2213" y="1665"/>
                  </a:cxn>
                  <a:cxn ang="0">
                    <a:pos x="2156" y="1906"/>
                  </a:cxn>
                  <a:cxn ang="0">
                    <a:pos x="2081" y="2063"/>
                  </a:cxn>
                  <a:cxn ang="0">
                    <a:pos x="1997" y="2188"/>
                  </a:cxn>
                  <a:cxn ang="0">
                    <a:pos x="1893" y="2299"/>
                  </a:cxn>
                  <a:cxn ang="0">
                    <a:pos x="1776" y="2397"/>
                  </a:cxn>
                  <a:cxn ang="0">
                    <a:pos x="1646" y="2477"/>
                  </a:cxn>
                  <a:cxn ang="0">
                    <a:pos x="1508" y="2539"/>
                  </a:cxn>
                  <a:cxn ang="0">
                    <a:pos x="1361" y="2583"/>
                  </a:cxn>
                  <a:cxn ang="0">
                    <a:pos x="1210" y="2605"/>
                  </a:cxn>
                  <a:cxn ang="0">
                    <a:pos x="1146" y="2608"/>
                  </a:cxn>
                  <a:cxn ang="0">
                    <a:pos x="1111" y="2608"/>
                  </a:cxn>
                  <a:cxn ang="0">
                    <a:pos x="986" y="2601"/>
                  </a:cxn>
                  <a:cxn ang="0">
                    <a:pos x="837" y="2575"/>
                  </a:cxn>
                  <a:cxn ang="0">
                    <a:pos x="691" y="2528"/>
                  </a:cxn>
                  <a:cxn ang="0">
                    <a:pos x="553" y="2464"/>
                  </a:cxn>
                  <a:cxn ang="0">
                    <a:pos x="426" y="2381"/>
                  </a:cxn>
                  <a:cxn ang="0">
                    <a:pos x="311" y="2281"/>
                  </a:cxn>
                  <a:cxn ang="0">
                    <a:pos x="211" y="2165"/>
                  </a:cxn>
                  <a:cxn ang="0">
                    <a:pos x="129" y="2034"/>
                  </a:cxn>
                  <a:cxn ang="0">
                    <a:pos x="26" y="1770"/>
                  </a:cxn>
                  <a:cxn ang="0">
                    <a:pos x="5" y="1435"/>
                  </a:cxn>
                  <a:cxn ang="0">
                    <a:pos x="61" y="1172"/>
                  </a:cxn>
                  <a:cxn ang="0">
                    <a:pos x="166" y="955"/>
                  </a:cxn>
                  <a:cxn ang="0">
                    <a:pos x="170" y="859"/>
                  </a:cxn>
                  <a:cxn ang="0">
                    <a:pos x="174" y="771"/>
                  </a:cxn>
                  <a:cxn ang="0">
                    <a:pos x="197" y="667"/>
                  </a:cxn>
                  <a:cxn ang="0">
                    <a:pos x="252" y="567"/>
                  </a:cxn>
                  <a:cxn ang="0">
                    <a:pos x="239" y="502"/>
                  </a:cxn>
                  <a:cxn ang="0">
                    <a:pos x="222" y="438"/>
                  </a:cxn>
                  <a:cxn ang="0">
                    <a:pos x="224" y="369"/>
                  </a:cxn>
                  <a:cxn ang="0">
                    <a:pos x="257" y="309"/>
                  </a:cxn>
                  <a:cxn ang="0">
                    <a:pos x="276" y="264"/>
                  </a:cxn>
                  <a:cxn ang="0">
                    <a:pos x="308" y="238"/>
                  </a:cxn>
                  <a:cxn ang="0">
                    <a:pos x="392" y="218"/>
                  </a:cxn>
                  <a:cxn ang="0">
                    <a:pos x="452" y="131"/>
                  </a:cxn>
                  <a:cxn ang="0">
                    <a:pos x="522" y="115"/>
                  </a:cxn>
                  <a:cxn ang="0">
                    <a:pos x="581" y="121"/>
                  </a:cxn>
                  <a:cxn ang="0">
                    <a:pos x="616" y="70"/>
                  </a:cxn>
                  <a:cxn ang="0">
                    <a:pos x="661" y="11"/>
                  </a:cxn>
                </a:cxnLst>
                <a:rect l="0" t="0" r="r" b="b"/>
                <a:pathLst>
                  <a:path w="2218" h="2608">
                    <a:moveTo>
                      <a:pt x="625" y="129"/>
                    </a:moveTo>
                    <a:lnTo>
                      <a:pt x="653" y="137"/>
                    </a:lnTo>
                    <a:lnTo>
                      <a:pt x="680" y="148"/>
                    </a:lnTo>
                    <a:lnTo>
                      <a:pt x="707" y="161"/>
                    </a:lnTo>
                    <a:lnTo>
                      <a:pt x="732" y="174"/>
                    </a:lnTo>
                    <a:lnTo>
                      <a:pt x="758" y="190"/>
                    </a:lnTo>
                    <a:lnTo>
                      <a:pt x="782" y="203"/>
                    </a:lnTo>
                    <a:lnTo>
                      <a:pt x="807" y="218"/>
                    </a:lnTo>
                    <a:lnTo>
                      <a:pt x="832" y="233"/>
                    </a:lnTo>
                    <a:lnTo>
                      <a:pt x="858" y="225"/>
                    </a:lnTo>
                    <a:lnTo>
                      <a:pt x="885" y="218"/>
                    </a:lnTo>
                    <a:lnTo>
                      <a:pt x="912" y="213"/>
                    </a:lnTo>
                    <a:lnTo>
                      <a:pt x="938" y="210"/>
                    </a:lnTo>
                    <a:lnTo>
                      <a:pt x="967" y="207"/>
                    </a:lnTo>
                    <a:lnTo>
                      <a:pt x="993" y="206"/>
                    </a:lnTo>
                    <a:lnTo>
                      <a:pt x="1022" y="205"/>
                    </a:lnTo>
                    <a:lnTo>
                      <a:pt x="1050" y="205"/>
                    </a:lnTo>
                    <a:lnTo>
                      <a:pt x="1080" y="205"/>
                    </a:lnTo>
                    <a:lnTo>
                      <a:pt x="1108" y="205"/>
                    </a:lnTo>
                    <a:lnTo>
                      <a:pt x="1136" y="206"/>
                    </a:lnTo>
                    <a:lnTo>
                      <a:pt x="1164" y="206"/>
                    </a:lnTo>
                    <a:lnTo>
                      <a:pt x="1193" y="206"/>
                    </a:lnTo>
                    <a:lnTo>
                      <a:pt x="1221" y="205"/>
                    </a:lnTo>
                    <a:lnTo>
                      <a:pt x="1249" y="205"/>
                    </a:lnTo>
                    <a:lnTo>
                      <a:pt x="1276" y="202"/>
                    </a:lnTo>
                    <a:lnTo>
                      <a:pt x="1297" y="192"/>
                    </a:lnTo>
                    <a:lnTo>
                      <a:pt x="1318" y="181"/>
                    </a:lnTo>
                    <a:lnTo>
                      <a:pt x="1340" y="169"/>
                    </a:lnTo>
                    <a:lnTo>
                      <a:pt x="1359" y="157"/>
                    </a:lnTo>
                    <a:lnTo>
                      <a:pt x="1379" y="144"/>
                    </a:lnTo>
                    <a:lnTo>
                      <a:pt x="1400" y="132"/>
                    </a:lnTo>
                    <a:lnTo>
                      <a:pt x="1420" y="120"/>
                    </a:lnTo>
                    <a:lnTo>
                      <a:pt x="1440" y="106"/>
                    </a:lnTo>
                    <a:lnTo>
                      <a:pt x="1460" y="94"/>
                    </a:lnTo>
                    <a:lnTo>
                      <a:pt x="1479" y="81"/>
                    </a:lnTo>
                    <a:lnTo>
                      <a:pt x="1501" y="69"/>
                    </a:lnTo>
                    <a:lnTo>
                      <a:pt x="1520" y="56"/>
                    </a:lnTo>
                    <a:lnTo>
                      <a:pt x="1540" y="46"/>
                    </a:lnTo>
                    <a:lnTo>
                      <a:pt x="1561" y="35"/>
                    </a:lnTo>
                    <a:lnTo>
                      <a:pt x="1583" y="25"/>
                    </a:lnTo>
                    <a:lnTo>
                      <a:pt x="1604" y="15"/>
                    </a:lnTo>
                    <a:lnTo>
                      <a:pt x="1636" y="29"/>
                    </a:lnTo>
                    <a:lnTo>
                      <a:pt x="1665" y="48"/>
                    </a:lnTo>
                    <a:lnTo>
                      <a:pt x="1689" y="73"/>
                    </a:lnTo>
                    <a:lnTo>
                      <a:pt x="1710" y="100"/>
                    </a:lnTo>
                    <a:lnTo>
                      <a:pt x="1728" y="129"/>
                    </a:lnTo>
                    <a:lnTo>
                      <a:pt x="1744" y="161"/>
                    </a:lnTo>
                    <a:lnTo>
                      <a:pt x="1758" y="192"/>
                    </a:lnTo>
                    <a:lnTo>
                      <a:pt x="1771" y="222"/>
                    </a:lnTo>
                    <a:lnTo>
                      <a:pt x="1775" y="244"/>
                    </a:lnTo>
                    <a:lnTo>
                      <a:pt x="1778" y="266"/>
                    </a:lnTo>
                    <a:lnTo>
                      <a:pt x="1779" y="288"/>
                    </a:lnTo>
                    <a:lnTo>
                      <a:pt x="1782" y="310"/>
                    </a:lnTo>
                    <a:lnTo>
                      <a:pt x="1787" y="332"/>
                    </a:lnTo>
                    <a:lnTo>
                      <a:pt x="1797" y="351"/>
                    </a:lnTo>
                    <a:lnTo>
                      <a:pt x="1813" y="368"/>
                    </a:lnTo>
                    <a:lnTo>
                      <a:pt x="1834" y="382"/>
                    </a:lnTo>
                    <a:lnTo>
                      <a:pt x="1843" y="406"/>
                    </a:lnTo>
                    <a:lnTo>
                      <a:pt x="1861" y="453"/>
                    </a:lnTo>
                    <a:lnTo>
                      <a:pt x="1886" y="513"/>
                    </a:lnTo>
                    <a:lnTo>
                      <a:pt x="1915" y="582"/>
                    </a:lnTo>
                    <a:lnTo>
                      <a:pt x="1943" y="649"/>
                    </a:lnTo>
                    <a:lnTo>
                      <a:pt x="1968" y="707"/>
                    </a:lnTo>
                    <a:lnTo>
                      <a:pt x="1985" y="746"/>
                    </a:lnTo>
                    <a:lnTo>
                      <a:pt x="1992" y="762"/>
                    </a:lnTo>
                    <a:lnTo>
                      <a:pt x="2014" y="763"/>
                    </a:lnTo>
                    <a:lnTo>
                      <a:pt x="2039" y="764"/>
                    </a:lnTo>
                    <a:lnTo>
                      <a:pt x="2067" y="766"/>
                    </a:lnTo>
                    <a:lnTo>
                      <a:pt x="2094" y="767"/>
                    </a:lnTo>
                    <a:lnTo>
                      <a:pt x="2119" y="770"/>
                    </a:lnTo>
                    <a:lnTo>
                      <a:pt x="2139" y="774"/>
                    </a:lnTo>
                    <a:lnTo>
                      <a:pt x="2153" y="778"/>
                    </a:lnTo>
                    <a:lnTo>
                      <a:pt x="2156" y="782"/>
                    </a:lnTo>
                    <a:lnTo>
                      <a:pt x="2139" y="800"/>
                    </a:lnTo>
                    <a:lnTo>
                      <a:pt x="2122" y="818"/>
                    </a:lnTo>
                    <a:lnTo>
                      <a:pt x="2105" y="834"/>
                    </a:lnTo>
                    <a:lnTo>
                      <a:pt x="2087" y="849"/>
                    </a:lnTo>
                    <a:lnTo>
                      <a:pt x="2067" y="863"/>
                    </a:lnTo>
                    <a:lnTo>
                      <a:pt x="2046" y="875"/>
                    </a:lnTo>
                    <a:lnTo>
                      <a:pt x="2025" y="886"/>
                    </a:lnTo>
                    <a:lnTo>
                      <a:pt x="2004" y="895"/>
                    </a:lnTo>
                    <a:lnTo>
                      <a:pt x="2049" y="959"/>
                    </a:lnTo>
                    <a:lnTo>
                      <a:pt x="2088" y="1026"/>
                    </a:lnTo>
                    <a:lnTo>
                      <a:pt x="2124" y="1096"/>
                    </a:lnTo>
                    <a:lnTo>
                      <a:pt x="2153" y="1170"/>
                    </a:lnTo>
                    <a:lnTo>
                      <a:pt x="2177" y="1246"/>
                    </a:lnTo>
                    <a:lnTo>
                      <a:pt x="2196" y="1323"/>
                    </a:lnTo>
                    <a:lnTo>
                      <a:pt x="2210" y="1401"/>
                    </a:lnTo>
                    <a:lnTo>
                      <a:pt x="2217" y="1480"/>
                    </a:lnTo>
                    <a:lnTo>
                      <a:pt x="2218" y="1542"/>
                    </a:lnTo>
                    <a:lnTo>
                      <a:pt x="2217" y="1604"/>
                    </a:lnTo>
                    <a:lnTo>
                      <a:pt x="2213" y="1665"/>
                    </a:lnTo>
                    <a:lnTo>
                      <a:pt x="2204" y="1726"/>
                    </a:lnTo>
                    <a:lnTo>
                      <a:pt x="2192" y="1786"/>
                    </a:lnTo>
                    <a:lnTo>
                      <a:pt x="2176" y="1847"/>
                    </a:lnTo>
                    <a:lnTo>
                      <a:pt x="2156" y="1906"/>
                    </a:lnTo>
                    <a:lnTo>
                      <a:pt x="2132" y="1963"/>
                    </a:lnTo>
                    <a:lnTo>
                      <a:pt x="2117" y="1997"/>
                    </a:lnTo>
                    <a:lnTo>
                      <a:pt x="2100" y="2030"/>
                    </a:lnTo>
                    <a:lnTo>
                      <a:pt x="2081" y="2063"/>
                    </a:lnTo>
                    <a:lnTo>
                      <a:pt x="2062" y="2096"/>
                    </a:lnTo>
                    <a:lnTo>
                      <a:pt x="2042" y="2128"/>
                    </a:lnTo>
                    <a:lnTo>
                      <a:pt x="2019" y="2158"/>
                    </a:lnTo>
                    <a:lnTo>
                      <a:pt x="1997" y="2188"/>
                    </a:lnTo>
                    <a:lnTo>
                      <a:pt x="1973" y="2217"/>
                    </a:lnTo>
                    <a:lnTo>
                      <a:pt x="1947" y="2246"/>
                    </a:lnTo>
                    <a:lnTo>
                      <a:pt x="1920" y="2273"/>
                    </a:lnTo>
                    <a:lnTo>
                      <a:pt x="1893" y="2299"/>
                    </a:lnTo>
                    <a:lnTo>
                      <a:pt x="1865" y="2325"/>
                    </a:lnTo>
                    <a:lnTo>
                      <a:pt x="1837" y="2350"/>
                    </a:lnTo>
                    <a:lnTo>
                      <a:pt x="1807" y="2373"/>
                    </a:lnTo>
                    <a:lnTo>
                      <a:pt x="1776" y="2397"/>
                    </a:lnTo>
                    <a:lnTo>
                      <a:pt x="1745" y="2419"/>
                    </a:lnTo>
                    <a:lnTo>
                      <a:pt x="1713" y="2439"/>
                    </a:lnTo>
                    <a:lnTo>
                      <a:pt x="1680" y="2458"/>
                    </a:lnTo>
                    <a:lnTo>
                      <a:pt x="1646" y="2477"/>
                    </a:lnTo>
                    <a:lnTo>
                      <a:pt x="1612" y="2494"/>
                    </a:lnTo>
                    <a:lnTo>
                      <a:pt x="1578" y="2510"/>
                    </a:lnTo>
                    <a:lnTo>
                      <a:pt x="1543" y="2526"/>
                    </a:lnTo>
                    <a:lnTo>
                      <a:pt x="1508" y="2539"/>
                    </a:lnTo>
                    <a:lnTo>
                      <a:pt x="1471" y="2553"/>
                    </a:lnTo>
                    <a:lnTo>
                      <a:pt x="1434" y="2564"/>
                    </a:lnTo>
                    <a:lnTo>
                      <a:pt x="1398" y="2574"/>
                    </a:lnTo>
                    <a:lnTo>
                      <a:pt x="1361" y="2583"/>
                    </a:lnTo>
                    <a:lnTo>
                      <a:pt x="1324" y="2590"/>
                    </a:lnTo>
                    <a:lnTo>
                      <a:pt x="1286" y="2597"/>
                    </a:lnTo>
                    <a:lnTo>
                      <a:pt x="1248" y="2601"/>
                    </a:lnTo>
                    <a:lnTo>
                      <a:pt x="1210" y="2605"/>
                    </a:lnTo>
                    <a:lnTo>
                      <a:pt x="1171" y="2606"/>
                    </a:lnTo>
                    <a:lnTo>
                      <a:pt x="1163" y="2606"/>
                    </a:lnTo>
                    <a:lnTo>
                      <a:pt x="1155" y="2608"/>
                    </a:lnTo>
                    <a:lnTo>
                      <a:pt x="1146" y="2608"/>
                    </a:lnTo>
                    <a:lnTo>
                      <a:pt x="1138" y="2608"/>
                    </a:lnTo>
                    <a:lnTo>
                      <a:pt x="1128" y="2608"/>
                    </a:lnTo>
                    <a:lnTo>
                      <a:pt x="1119" y="2608"/>
                    </a:lnTo>
                    <a:lnTo>
                      <a:pt x="1111" y="2608"/>
                    </a:lnTo>
                    <a:lnTo>
                      <a:pt x="1102" y="2608"/>
                    </a:lnTo>
                    <a:lnTo>
                      <a:pt x="1064" y="2606"/>
                    </a:lnTo>
                    <a:lnTo>
                      <a:pt x="1026" y="2605"/>
                    </a:lnTo>
                    <a:lnTo>
                      <a:pt x="986" y="2601"/>
                    </a:lnTo>
                    <a:lnTo>
                      <a:pt x="950" y="2597"/>
                    </a:lnTo>
                    <a:lnTo>
                      <a:pt x="912" y="2590"/>
                    </a:lnTo>
                    <a:lnTo>
                      <a:pt x="873" y="2583"/>
                    </a:lnTo>
                    <a:lnTo>
                      <a:pt x="837" y="2575"/>
                    </a:lnTo>
                    <a:lnTo>
                      <a:pt x="800" y="2565"/>
                    </a:lnTo>
                    <a:lnTo>
                      <a:pt x="763" y="2554"/>
                    </a:lnTo>
                    <a:lnTo>
                      <a:pt x="726" y="2542"/>
                    </a:lnTo>
                    <a:lnTo>
                      <a:pt x="691" y="2528"/>
                    </a:lnTo>
                    <a:lnTo>
                      <a:pt x="656" y="2515"/>
                    </a:lnTo>
                    <a:lnTo>
                      <a:pt x="620" y="2498"/>
                    </a:lnTo>
                    <a:lnTo>
                      <a:pt x="587" y="2482"/>
                    </a:lnTo>
                    <a:lnTo>
                      <a:pt x="553" y="2464"/>
                    </a:lnTo>
                    <a:lnTo>
                      <a:pt x="520" y="2445"/>
                    </a:lnTo>
                    <a:lnTo>
                      <a:pt x="488" y="2424"/>
                    </a:lnTo>
                    <a:lnTo>
                      <a:pt x="457" y="2403"/>
                    </a:lnTo>
                    <a:lnTo>
                      <a:pt x="426" y="2381"/>
                    </a:lnTo>
                    <a:lnTo>
                      <a:pt x="396" y="2358"/>
                    </a:lnTo>
                    <a:lnTo>
                      <a:pt x="366" y="2333"/>
                    </a:lnTo>
                    <a:lnTo>
                      <a:pt x="338" y="2307"/>
                    </a:lnTo>
                    <a:lnTo>
                      <a:pt x="311" y="2281"/>
                    </a:lnTo>
                    <a:lnTo>
                      <a:pt x="284" y="2254"/>
                    </a:lnTo>
                    <a:lnTo>
                      <a:pt x="259" y="2225"/>
                    </a:lnTo>
                    <a:lnTo>
                      <a:pt x="235" y="2196"/>
                    </a:lnTo>
                    <a:lnTo>
                      <a:pt x="211" y="2165"/>
                    </a:lnTo>
                    <a:lnTo>
                      <a:pt x="190" y="2135"/>
                    </a:lnTo>
                    <a:lnTo>
                      <a:pt x="168" y="2102"/>
                    </a:lnTo>
                    <a:lnTo>
                      <a:pt x="149" y="2069"/>
                    </a:lnTo>
                    <a:lnTo>
                      <a:pt x="129" y="2034"/>
                    </a:lnTo>
                    <a:lnTo>
                      <a:pt x="112" y="1999"/>
                    </a:lnTo>
                    <a:lnTo>
                      <a:pt x="77" y="1926"/>
                    </a:lnTo>
                    <a:lnTo>
                      <a:pt x="47" y="1849"/>
                    </a:lnTo>
                    <a:lnTo>
                      <a:pt x="26" y="1770"/>
                    </a:lnTo>
                    <a:lnTo>
                      <a:pt x="10" y="1687"/>
                    </a:lnTo>
                    <a:lnTo>
                      <a:pt x="2" y="1604"/>
                    </a:lnTo>
                    <a:lnTo>
                      <a:pt x="0" y="1520"/>
                    </a:lnTo>
                    <a:lnTo>
                      <a:pt x="5" y="1435"/>
                    </a:lnTo>
                    <a:lnTo>
                      <a:pt x="16" y="1351"/>
                    </a:lnTo>
                    <a:lnTo>
                      <a:pt x="27" y="1291"/>
                    </a:lnTo>
                    <a:lnTo>
                      <a:pt x="43" y="1231"/>
                    </a:lnTo>
                    <a:lnTo>
                      <a:pt x="61" y="1172"/>
                    </a:lnTo>
                    <a:lnTo>
                      <a:pt x="82" y="1114"/>
                    </a:lnTo>
                    <a:lnTo>
                      <a:pt x="106" y="1059"/>
                    </a:lnTo>
                    <a:lnTo>
                      <a:pt x="134" y="1006"/>
                    </a:lnTo>
                    <a:lnTo>
                      <a:pt x="166" y="955"/>
                    </a:lnTo>
                    <a:lnTo>
                      <a:pt x="199" y="907"/>
                    </a:lnTo>
                    <a:lnTo>
                      <a:pt x="184" y="895"/>
                    </a:lnTo>
                    <a:lnTo>
                      <a:pt x="174" y="878"/>
                    </a:lnTo>
                    <a:lnTo>
                      <a:pt x="170" y="859"/>
                    </a:lnTo>
                    <a:lnTo>
                      <a:pt x="168" y="837"/>
                    </a:lnTo>
                    <a:lnTo>
                      <a:pt x="170" y="815"/>
                    </a:lnTo>
                    <a:lnTo>
                      <a:pt x="171" y="793"/>
                    </a:lnTo>
                    <a:lnTo>
                      <a:pt x="174" y="771"/>
                    </a:lnTo>
                    <a:lnTo>
                      <a:pt x="174" y="751"/>
                    </a:lnTo>
                    <a:lnTo>
                      <a:pt x="178" y="722"/>
                    </a:lnTo>
                    <a:lnTo>
                      <a:pt x="185" y="694"/>
                    </a:lnTo>
                    <a:lnTo>
                      <a:pt x="197" y="667"/>
                    </a:lnTo>
                    <a:lnTo>
                      <a:pt x="209" y="642"/>
                    </a:lnTo>
                    <a:lnTo>
                      <a:pt x="224" y="616"/>
                    </a:lnTo>
                    <a:lnTo>
                      <a:pt x="238" y="591"/>
                    </a:lnTo>
                    <a:lnTo>
                      <a:pt x="252" y="567"/>
                    </a:lnTo>
                    <a:lnTo>
                      <a:pt x="266" y="542"/>
                    </a:lnTo>
                    <a:lnTo>
                      <a:pt x="253" y="531"/>
                    </a:lnTo>
                    <a:lnTo>
                      <a:pt x="245" y="517"/>
                    </a:lnTo>
                    <a:lnTo>
                      <a:pt x="239" y="502"/>
                    </a:lnTo>
                    <a:lnTo>
                      <a:pt x="235" y="486"/>
                    </a:lnTo>
                    <a:lnTo>
                      <a:pt x="232" y="469"/>
                    </a:lnTo>
                    <a:lnTo>
                      <a:pt x="228" y="453"/>
                    </a:lnTo>
                    <a:lnTo>
                      <a:pt x="222" y="438"/>
                    </a:lnTo>
                    <a:lnTo>
                      <a:pt x="215" y="423"/>
                    </a:lnTo>
                    <a:lnTo>
                      <a:pt x="214" y="404"/>
                    </a:lnTo>
                    <a:lnTo>
                      <a:pt x="216" y="386"/>
                    </a:lnTo>
                    <a:lnTo>
                      <a:pt x="224" y="369"/>
                    </a:lnTo>
                    <a:lnTo>
                      <a:pt x="232" y="354"/>
                    </a:lnTo>
                    <a:lnTo>
                      <a:pt x="242" y="339"/>
                    </a:lnTo>
                    <a:lnTo>
                      <a:pt x="250" y="324"/>
                    </a:lnTo>
                    <a:lnTo>
                      <a:pt x="257" y="309"/>
                    </a:lnTo>
                    <a:lnTo>
                      <a:pt x="260" y="291"/>
                    </a:lnTo>
                    <a:lnTo>
                      <a:pt x="264" y="281"/>
                    </a:lnTo>
                    <a:lnTo>
                      <a:pt x="269" y="272"/>
                    </a:lnTo>
                    <a:lnTo>
                      <a:pt x="276" y="264"/>
                    </a:lnTo>
                    <a:lnTo>
                      <a:pt x="283" y="255"/>
                    </a:lnTo>
                    <a:lnTo>
                      <a:pt x="291" y="249"/>
                    </a:lnTo>
                    <a:lnTo>
                      <a:pt x="300" y="243"/>
                    </a:lnTo>
                    <a:lnTo>
                      <a:pt x="308" y="238"/>
                    </a:lnTo>
                    <a:lnTo>
                      <a:pt x="318" y="233"/>
                    </a:lnTo>
                    <a:lnTo>
                      <a:pt x="351" y="239"/>
                    </a:lnTo>
                    <a:lnTo>
                      <a:pt x="375" y="233"/>
                    </a:lnTo>
                    <a:lnTo>
                      <a:pt x="392" y="218"/>
                    </a:lnTo>
                    <a:lnTo>
                      <a:pt x="407" y="196"/>
                    </a:lnTo>
                    <a:lnTo>
                      <a:pt x="420" y="173"/>
                    </a:lnTo>
                    <a:lnTo>
                      <a:pt x="434" y="150"/>
                    </a:lnTo>
                    <a:lnTo>
                      <a:pt x="452" y="131"/>
                    </a:lnTo>
                    <a:lnTo>
                      <a:pt x="476" y="118"/>
                    </a:lnTo>
                    <a:lnTo>
                      <a:pt x="492" y="115"/>
                    </a:lnTo>
                    <a:lnTo>
                      <a:pt x="506" y="114"/>
                    </a:lnTo>
                    <a:lnTo>
                      <a:pt x="522" y="115"/>
                    </a:lnTo>
                    <a:lnTo>
                      <a:pt x="536" y="115"/>
                    </a:lnTo>
                    <a:lnTo>
                      <a:pt x="551" y="118"/>
                    </a:lnTo>
                    <a:lnTo>
                      <a:pt x="565" y="120"/>
                    </a:lnTo>
                    <a:lnTo>
                      <a:pt x="581" y="121"/>
                    </a:lnTo>
                    <a:lnTo>
                      <a:pt x="595" y="122"/>
                    </a:lnTo>
                    <a:lnTo>
                      <a:pt x="601" y="104"/>
                    </a:lnTo>
                    <a:lnTo>
                      <a:pt x="608" y="88"/>
                    </a:lnTo>
                    <a:lnTo>
                      <a:pt x="616" y="70"/>
                    </a:lnTo>
                    <a:lnTo>
                      <a:pt x="626" y="54"/>
                    </a:lnTo>
                    <a:lnTo>
                      <a:pt x="636" y="39"/>
                    </a:lnTo>
                    <a:lnTo>
                      <a:pt x="649" y="25"/>
                    </a:lnTo>
                    <a:lnTo>
                      <a:pt x="661" y="11"/>
                    </a:lnTo>
                    <a:lnTo>
                      <a:pt x="677" y="0"/>
                    </a:lnTo>
                    <a:lnTo>
                      <a:pt x="625" y="1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28" name="Freeform 232"/>
              <p:cNvSpPr>
                <a:spLocks/>
              </p:cNvSpPr>
              <p:nvPr/>
            </p:nvSpPr>
            <p:spPr bwMode="auto">
              <a:xfrm>
                <a:off x="4919" y="1384"/>
                <a:ext cx="432" cy="266"/>
              </a:xfrm>
              <a:custGeom>
                <a:avLst/>
                <a:gdLst/>
                <a:ahLst/>
                <a:cxnLst>
                  <a:cxn ang="0">
                    <a:pos x="403" y="126"/>
                  </a:cxn>
                  <a:cxn ang="0">
                    <a:pos x="414" y="160"/>
                  </a:cxn>
                  <a:cxn ang="0">
                    <a:pos x="424" y="193"/>
                  </a:cxn>
                  <a:cxn ang="0">
                    <a:pos x="431" y="229"/>
                  </a:cxn>
                  <a:cxn ang="0">
                    <a:pos x="432" y="266"/>
                  </a:cxn>
                  <a:cxn ang="0">
                    <a:pos x="414" y="252"/>
                  </a:cxn>
                  <a:cxn ang="0">
                    <a:pos x="393" y="245"/>
                  </a:cxn>
                  <a:cxn ang="0">
                    <a:pos x="369" y="241"/>
                  </a:cxn>
                  <a:cxn ang="0">
                    <a:pos x="345" y="237"/>
                  </a:cxn>
                  <a:cxn ang="0">
                    <a:pos x="324" y="233"/>
                  </a:cxn>
                  <a:cxn ang="0">
                    <a:pos x="304" y="224"/>
                  </a:cxn>
                  <a:cxn ang="0">
                    <a:pos x="291" y="211"/>
                  </a:cxn>
                  <a:cxn ang="0">
                    <a:pos x="284" y="187"/>
                  </a:cxn>
                  <a:cxn ang="0">
                    <a:pos x="283" y="164"/>
                  </a:cxn>
                  <a:cxn ang="0">
                    <a:pos x="287" y="139"/>
                  </a:cxn>
                  <a:cxn ang="0">
                    <a:pos x="287" y="120"/>
                  </a:cxn>
                  <a:cxn ang="0">
                    <a:pos x="268" y="108"/>
                  </a:cxn>
                  <a:cxn ang="0">
                    <a:pos x="259" y="133"/>
                  </a:cxn>
                  <a:cxn ang="0">
                    <a:pos x="254" y="161"/>
                  </a:cxn>
                  <a:cxn ang="0">
                    <a:pos x="256" y="190"/>
                  </a:cxn>
                  <a:cxn ang="0">
                    <a:pos x="261" y="215"/>
                  </a:cxn>
                  <a:cxn ang="0">
                    <a:pos x="0" y="165"/>
                  </a:cxn>
                  <a:cxn ang="0">
                    <a:pos x="17" y="160"/>
                  </a:cxn>
                  <a:cxn ang="0">
                    <a:pos x="35" y="152"/>
                  </a:cxn>
                  <a:cxn ang="0">
                    <a:pos x="52" y="144"/>
                  </a:cxn>
                  <a:cxn ang="0">
                    <a:pos x="69" y="134"/>
                  </a:cxn>
                  <a:cxn ang="0">
                    <a:pos x="88" y="123"/>
                  </a:cxn>
                  <a:cxn ang="0">
                    <a:pos x="105" y="111"/>
                  </a:cxn>
                  <a:cxn ang="0">
                    <a:pos x="122" y="100"/>
                  </a:cxn>
                  <a:cxn ang="0">
                    <a:pos x="138" y="86"/>
                  </a:cxn>
                  <a:cxn ang="0">
                    <a:pos x="157" y="74"/>
                  </a:cxn>
                  <a:cxn ang="0">
                    <a:pos x="174" y="61"/>
                  </a:cxn>
                  <a:cxn ang="0">
                    <a:pos x="192" y="49"/>
                  </a:cxn>
                  <a:cxn ang="0">
                    <a:pos x="209" y="38"/>
                  </a:cxn>
                  <a:cxn ang="0">
                    <a:pos x="227" y="27"/>
                  </a:cxn>
                  <a:cxn ang="0">
                    <a:pos x="246" y="16"/>
                  </a:cxn>
                  <a:cxn ang="0">
                    <a:pos x="264" y="8"/>
                  </a:cxn>
                  <a:cxn ang="0">
                    <a:pos x="284" y="0"/>
                  </a:cxn>
                  <a:cxn ang="0">
                    <a:pos x="302" y="9"/>
                  </a:cxn>
                  <a:cxn ang="0">
                    <a:pos x="321" y="23"/>
                  </a:cxn>
                  <a:cxn ang="0">
                    <a:pos x="336" y="38"/>
                  </a:cxn>
                  <a:cxn ang="0">
                    <a:pos x="352" y="54"/>
                  </a:cxn>
                  <a:cxn ang="0">
                    <a:pos x="367" y="71"/>
                  </a:cxn>
                  <a:cxn ang="0">
                    <a:pos x="380" y="90"/>
                  </a:cxn>
                  <a:cxn ang="0">
                    <a:pos x="391" y="108"/>
                  </a:cxn>
                  <a:cxn ang="0">
                    <a:pos x="403" y="126"/>
                  </a:cxn>
                </a:cxnLst>
                <a:rect l="0" t="0" r="r" b="b"/>
                <a:pathLst>
                  <a:path w="432" h="266">
                    <a:moveTo>
                      <a:pt x="403" y="126"/>
                    </a:moveTo>
                    <a:lnTo>
                      <a:pt x="414" y="160"/>
                    </a:lnTo>
                    <a:lnTo>
                      <a:pt x="424" y="193"/>
                    </a:lnTo>
                    <a:lnTo>
                      <a:pt x="431" y="229"/>
                    </a:lnTo>
                    <a:lnTo>
                      <a:pt x="432" y="266"/>
                    </a:lnTo>
                    <a:lnTo>
                      <a:pt x="414" y="252"/>
                    </a:lnTo>
                    <a:lnTo>
                      <a:pt x="393" y="245"/>
                    </a:lnTo>
                    <a:lnTo>
                      <a:pt x="369" y="241"/>
                    </a:lnTo>
                    <a:lnTo>
                      <a:pt x="345" y="237"/>
                    </a:lnTo>
                    <a:lnTo>
                      <a:pt x="324" y="233"/>
                    </a:lnTo>
                    <a:lnTo>
                      <a:pt x="304" y="224"/>
                    </a:lnTo>
                    <a:lnTo>
                      <a:pt x="291" y="211"/>
                    </a:lnTo>
                    <a:lnTo>
                      <a:pt x="284" y="187"/>
                    </a:lnTo>
                    <a:lnTo>
                      <a:pt x="283" y="164"/>
                    </a:lnTo>
                    <a:lnTo>
                      <a:pt x="287" y="139"/>
                    </a:lnTo>
                    <a:lnTo>
                      <a:pt x="287" y="120"/>
                    </a:lnTo>
                    <a:lnTo>
                      <a:pt x="268" y="108"/>
                    </a:lnTo>
                    <a:lnTo>
                      <a:pt x="259" y="133"/>
                    </a:lnTo>
                    <a:lnTo>
                      <a:pt x="254" y="161"/>
                    </a:lnTo>
                    <a:lnTo>
                      <a:pt x="256" y="190"/>
                    </a:lnTo>
                    <a:lnTo>
                      <a:pt x="261" y="215"/>
                    </a:lnTo>
                    <a:lnTo>
                      <a:pt x="0" y="165"/>
                    </a:lnTo>
                    <a:lnTo>
                      <a:pt x="17" y="160"/>
                    </a:lnTo>
                    <a:lnTo>
                      <a:pt x="35" y="152"/>
                    </a:lnTo>
                    <a:lnTo>
                      <a:pt x="52" y="144"/>
                    </a:lnTo>
                    <a:lnTo>
                      <a:pt x="69" y="134"/>
                    </a:lnTo>
                    <a:lnTo>
                      <a:pt x="88" y="123"/>
                    </a:lnTo>
                    <a:lnTo>
                      <a:pt x="105" y="111"/>
                    </a:lnTo>
                    <a:lnTo>
                      <a:pt x="122" y="100"/>
                    </a:lnTo>
                    <a:lnTo>
                      <a:pt x="138" y="86"/>
                    </a:lnTo>
                    <a:lnTo>
                      <a:pt x="157" y="74"/>
                    </a:lnTo>
                    <a:lnTo>
                      <a:pt x="174" y="61"/>
                    </a:lnTo>
                    <a:lnTo>
                      <a:pt x="192" y="49"/>
                    </a:lnTo>
                    <a:lnTo>
                      <a:pt x="209" y="38"/>
                    </a:lnTo>
                    <a:lnTo>
                      <a:pt x="227" y="27"/>
                    </a:lnTo>
                    <a:lnTo>
                      <a:pt x="246" y="16"/>
                    </a:lnTo>
                    <a:lnTo>
                      <a:pt x="264" y="8"/>
                    </a:lnTo>
                    <a:lnTo>
                      <a:pt x="284" y="0"/>
                    </a:lnTo>
                    <a:lnTo>
                      <a:pt x="302" y="9"/>
                    </a:lnTo>
                    <a:lnTo>
                      <a:pt x="321" y="23"/>
                    </a:lnTo>
                    <a:lnTo>
                      <a:pt x="336" y="38"/>
                    </a:lnTo>
                    <a:lnTo>
                      <a:pt x="352" y="54"/>
                    </a:lnTo>
                    <a:lnTo>
                      <a:pt x="367" y="71"/>
                    </a:lnTo>
                    <a:lnTo>
                      <a:pt x="380" y="90"/>
                    </a:lnTo>
                    <a:lnTo>
                      <a:pt x="391" y="108"/>
                    </a:lnTo>
                    <a:lnTo>
                      <a:pt x="403" y="126"/>
                    </a:lnTo>
                    <a:close/>
                  </a:path>
                </a:pathLst>
              </a:custGeom>
              <a:solidFill>
                <a:srgbClr val="D1B2A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29" name="Freeform 233"/>
              <p:cNvSpPr>
                <a:spLocks/>
              </p:cNvSpPr>
              <p:nvPr/>
            </p:nvSpPr>
            <p:spPr bwMode="auto">
              <a:xfrm>
                <a:off x="4285" y="1389"/>
                <a:ext cx="46" cy="21"/>
              </a:xfrm>
              <a:custGeom>
                <a:avLst/>
                <a:gdLst/>
                <a:ahLst/>
                <a:cxnLst>
                  <a:cxn ang="0">
                    <a:pos x="45" y="7"/>
                  </a:cxn>
                  <a:cxn ang="0">
                    <a:pos x="46" y="12"/>
                  </a:cxn>
                  <a:cxn ang="0">
                    <a:pos x="43" y="15"/>
                  </a:cxn>
                  <a:cxn ang="0">
                    <a:pos x="39" y="18"/>
                  </a:cxn>
                  <a:cxn ang="0">
                    <a:pos x="35" y="21"/>
                  </a:cxn>
                  <a:cxn ang="0">
                    <a:pos x="27" y="19"/>
                  </a:cxn>
                  <a:cxn ang="0">
                    <a:pos x="18" y="18"/>
                  </a:cxn>
                  <a:cxn ang="0">
                    <a:pos x="10" y="15"/>
                  </a:cxn>
                  <a:cxn ang="0">
                    <a:pos x="2" y="10"/>
                  </a:cxn>
                  <a:cxn ang="0">
                    <a:pos x="0" y="5"/>
                  </a:cxn>
                  <a:cxn ang="0">
                    <a:pos x="2" y="1"/>
                  </a:cxn>
                  <a:cxn ang="0">
                    <a:pos x="8" y="0"/>
                  </a:cxn>
                  <a:cxn ang="0">
                    <a:pos x="15" y="0"/>
                  </a:cxn>
                  <a:cxn ang="0">
                    <a:pos x="24" y="0"/>
                  </a:cxn>
                  <a:cxn ang="0">
                    <a:pos x="34" y="1"/>
                  </a:cxn>
                  <a:cxn ang="0">
                    <a:pos x="41" y="4"/>
                  </a:cxn>
                  <a:cxn ang="0">
                    <a:pos x="45" y="7"/>
                  </a:cxn>
                </a:cxnLst>
                <a:rect l="0" t="0" r="r" b="b"/>
                <a:pathLst>
                  <a:path w="46" h="21">
                    <a:moveTo>
                      <a:pt x="45" y="7"/>
                    </a:moveTo>
                    <a:lnTo>
                      <a:pt x="46" y="12"/>
                    </a:lnTo>
                    <a:lnTo>
                      <a:pt x="43" y="15"/>
                    </a:lnTo>
                    <a:lnTo>
                      <a:pt x="39" y="18"/>
                    </a:lnTo>
                    <a:lnTo>
                      <a:pt x="35" y="21"/>
                    </a:lnTo>
                    <a:lnTo>
                      <a:pt x="27" y="19"/>
                    </a:lnTo>
                    <a:lnTo>
                      <a:pt x="18" y="18"/>
                    </a:lnTo>
                    <a:lnTo>
                      <a:pt x="10" y="15"/>
                    </a:lnTo>
                    <a:lnTo>
                      <a:pt x="2" y="10"/>
                    </a:lnTo>
                    <a:lnTo>
                      <a:pt x="0" y="5"/>
                    </a:lnTo>
                    <a:lnTo>
                      <a:pt x="2" y="1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24" y="0"/>
                    </a:lnTo>
                    <a:lnTo>
                      <a:pt x="34" y="1"/>
                    </a:lnTo>
                    <a:lnTo>
                      <a:pt x="41" y="4"/>
                    </a:lnTo>
                    <a:lnTo>
                      <a:pt x="45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30" name="Freeform 234"/>
              <p:cNvSpPr>
                <a:spLocks/>
              </p:cNvSpPr>
              <p:nvPr/>
            </p:nvSpPr>
            <p:spPr bwMode="auto">
              <a:xfrm>
                <a:off x="4263" y="1421"/>
                <a:ext cx="30" cy="31"/>
              </a:xfrm>
              <a:custGeom>
                <a:avLst/>
                <a:gdLst/>
                <a:ahLst/>
                <a:cxnLst>
                  <a:cxn ang="0">
                    <a:pos x="30" y="28"/>
                  </a:cxn>
                  <a:cxn ang="0">
                    <a:pos x="22" y="31"/>
                  </a:cxn>
                  <a:cxn ang="0">
                    <a:pos x="17" y="28"/>
                  </a:cxn>
                  <a:cxn ang="0">
                    <a:pos x="12" y="23"/>
                  </a:cxn>
                  <a:cxn ang="0">
                    <a:pos x="0" y="15"/>
                  </a:cxn>
                  <a:cxn ang="0">
                    <a:pos x="0" y="0"/>
                  </a:cxn>
                  <a:cxn ang="0">
                    <a:pos x="12" y="4"/>
                  </a:cxn>
                  <a:cxn ang="0">
                    <a:pos x="20" y="13"/>
                  </a:cxn>
                  <a:cxn ang="0">
                    <a:pos x="27" y="24"/>
                  </a:cxn>
                  <a:cxn ang="0">
                    <a:pos x="30" y="28"/>
                  </a:cxn>
                </a:cxnLst>
                <a:rect l="0" t="0" r="r" b="b"/>
                <a:pathLst>
                  <a:path w="30" h="31">
                    <a:moveTo>
                      <a:pt x="30" y="28"/>
                    </a:moveTo>
                    <a:lnTo>
                      <a:pt x="22" y="31"/>
                    </a:lnTo>
                    <a:lnTo>
                      <a:pt x="17" y="28"/>
                    </a:lnTo>
                    <a:lnTo>
                      <a:pt x="12" y="23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2" y="4"/>
                    </a:lnTo>
                    <a:lnTo>
                      <a:pt x="20" y="13"/>
                    </a:lnTo>
                    <a:lnTo>
                      <a:pt x="27" y="24"/>
                    </a:lnTo>
                    <a:lnTo>
                      <a:pt x="30" y="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31" name="Freeform 235"/>
              <p:cNvSpPr>
                <a:spLocks/>
              </p:cNvSpPr>
              <p:nvPr/>
            </p:nvSpPr>
            <p:spPr bwMode="auto">
              <a:xfrm>
                <a:off x="4028" y="1489"/>
                <a:ext cx="148" cy="89"/>
              </a:xfrm>
              <a:custGeom>
                <a:avLst/>
                <a:gdLst/>
                <a:ahLst/>
                <a:cxnLst>
                  <a:cxn ang="0">
                    <a:pos x="148" y="7"/>
                  </a:cxn>
                  <a:cxn ang="0">
                    <a:pos x="145" y="26"/>
                  </a:cxn>
                  <a:cxn ang="0">
                    <a:pos x="141" y="47"/>
                  </a:cxn>
                  <a:cxn ang="0">
                    <a:pos x="135" y="69"/>
                  </a:cxn>
                  <a:cxn ang="0">
                    <a:pos x="130" y="89"/>
                  </a:cxn>
                  <a:cxn ang="0">
                    <a:pos x="118" y="85"/>
                  </a:cxn>
                  <a:cxn ang="0">
                    <a:pos x="108" y="77"/>
                  </a:cxn>
                  <a:cxn ang="0">
                    <a:pos x="101" y="66"/>
                  </a:cxn>
                  <a:cxn ang="0">
                    <a:pos x="93" y="56"/>
                  </a:cxn>
                  <a:cxn ang="0">
                    <a:pos x="81" y="60"/>
                  </a:cxn>
                  <a:cxn ang="0">
                    <a:pos x="70" y="63"/>
                  </a:cxn>
                  <a:cxn ang="0">
                    <a:pos x="57" y="65"/>
                  </a:cxn>
                  <a:cxn ang="0">
                    <a:pos x="46" y="66"/>
                  </a:cxn>
                  <a:cxn ang="0">
                    <a:pos x="33" y="67"/>
                  </a:cxn>
                  <a:cxn ang="0">
                    <a:pos x="22" y="69"/>
                  </a:cxn>
                  <a:cxn ang="0">
                    <a:pos x="11" y="71"/>
                  </a:cxn>
                  <a:cxn ang="0">
                    <a:pos x="0" y="74"/>
                  </a:cxn>
                  <a:cxn ang="0">
                    <a:pos x="4" y="63"/>
                  </a:cxn>
                  <a:cxn ang="0">
                    <a:pos x="9" y="51"/>
                  </a:cxn>
                  <a:cxn ang="0">
                    <a:pos x="16" y="40"/>
                  </a:cxn>
                  <a:cxn ang="0">
                    <a:pos x="25" y="28"/>
                  </a:cxn>
                  <a:cxn ang="0">
                    <a:pos x="33" y="18"/>
                  </a:cxn>
                  <a:cxn ang="0">
                    <a:pos x="45" y="8"/>
                  </a:cxn>
                  <a:cxn ang="0">
                    <a:pos x="56" y="3"/>
                  </a:cxn>
                  <a:cxn ang="0">
                    <a:pos x="70" y="0"/>
                  </a:cxn>
                  <a:cxn ang="0">
                    <a:pos x="80" y="0"/>
                  </a:cxn>
                  <a:cxn ang="0">
                    <a:pos x="90" y="0"/>
                  </a:cxn>
                  <a:cxn ang="0">
                    <a:pos x="101" y="0"/>
                  </a:cxn>
                  <a:cxn ang="0">
                    <a:pos x="111" y="0"/>
                  </a:cxn>
                  <a:cxn ang="0">
                    <a:pos x="121" y="2"/>
                  </a:cxn>
                  <a:cxn ang="0">
                    <a:pos x="130" y="3"/>
                  </a:cxn>
                  <a:cxn ang="0">
                    <a:pos x="139" y="4"/>
                  </a:cxn>
                  <a:cxn ang="0">
                    <a:pos x="148" y="7"/>
                  </a:cxn>
                </a:cxnLst>
                <a:rect l="0" t="0" r="r" b="b"/>
                <a:pathLst>
                  <a:path w="148" h="89">
                    <a:moveTo>
                      <a:pt x="148" y="7"/>
                    </a:moveTo>
                    <a:lnTo>
                      <a:pt x="145" y="26"/>
                    </a:lnTo>
                    <a:lnTo>
                      <a:pt x="141" y="47"/>
                    </a:lnTo>
                    <a:lnTo>
                      <a:pt x="135" y="69"/>
                    </a:lnTo>
                    <a:lnTo>
                      <a:pt x="130" y="89"/>
                    </a:lnTo>
                    <a:lnTo>
                      <a:pt x="118" y="85"/>
                    </a:lnTo>
                    <a:lnTo>
                      <a:pt x="108" y="77"/>
                    </a:lnTo>
                    <a:lnTo>
                      <a:pt x="101" y="66"/>
                    </a:lnTo>
                    <a:lnTo>
                      <a:pt x="93" y="56"/>
                    </a:lnTo>
                    <a:lnTo>
                      <a:pt x="81" y="60"/>
                    </a:lnTo>
                    <a:lnTo>
                      <a:pt x="70" y="63"/>
                    </a:lnTo>
                    <a:lnTo>
                      <a:pt x="57" y="65"/>
                    </a:lnTo>
                    <a:lnTo>
                      <a:pt x="46" y="66"/>
                    </a:lnTo>
                    <a:lnTo>
                      <a:pt x="33" y="67"/>
                    </a:lnTo>
                    <a:lnTo>
                      <a:pt x="22" y="69"/>
                    </a:lnTo>
                    <a:lnTo>
                      <a:pt x="11" y="71"/>
                    </a:lnTo>
                    <a:lnTo>
                      <a:pt x="0" y="74"/>
                    </a:lnTo>
                    <a:lnTo>
                      <a:pt x="4" y="63"/>
                    </a:lnTo>
                    <a:lnTo>
                      <a:pt x="9" y="51"/>
                    </a:lnTo>
                    <a:lnTo>
                      <a:pt x="16" y="40"/>
                    </a:lnTo>
                    <a:lnTo>
                      <a:pt x="25" y="28"/>
                    </a:lnTo>
                    <a:lnTo>
                      <a:pt x="33" y="18"/>
                    </a:lnTo>
                    <a:lnTo>
                      <a:pt x="45" y="8"/>
                    </a:lnTo>
                    <a:lnTo>
                      <a:pt x="56" y="3"/>
                    </a:lnTo>
                    <a:lnTo>
                      <a:pt x="70" y="0"/>
                    </a:lnTo>
                    <a:lnTo>
                      <a:pt x="80" y="0"/>
                    </a:lnTo>
                    <a:lnTo>
                      <a:pt x="90" y="0"/>
                    </a:lnTo>
                    <a:lnTo>
                      <a:pt x="101" y="0"/>
                    </a:lnTo>
                    <a:lnTo>
                      <a:pt x="111" y="0"/>
                    </a:lnTo>
                    <a:lnTo>
                      <a:pt x="121" y="2"/>
                    </a:lnTo>
                    <a:lnTo>
                      <a:pt x="130" y="3"/>
                    </a:lnTo>
                    <a:lnTo>
                      <a:pt x="139" y="4"/>
                    </a:lnTo>
                    <a:lnTo>
                      <a:pt x="148" y="7"/>
                    </a:lnTo>
                    <a:close/>
                  </a:path>
                </a:pathLst>
              </a:custGeom>
              <a:solidFill>
                <a:srgbClr val="D1B2A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32" name="Freeform 236"/>
              <p:cNvSpPr>
                <a:spLocks/>
              </p:cNvSpPr>
              <p:nvPr/>
            </p:nvSpPr>
            <p:spPr bwMode="auto">
              <a:xfrm>
                <a:off x="4190" y="1504"/>
                <a:ext cx="201" cy="132"/>
              </a:xfrm>
              <a:custGeom>
                <a:avLst/>
                <a:gdLst/>
                <a:ahLst/>
                <a:cxnLst>
                  <a:cxn ang="0">
                    <a:pos x="201" y="74"/>
                  </a:cxn>
                  <a:cxn ang="0">
                    <a:pos x="186" y="81"/>
                  </a:cxn>
                  <a:cxn ang="0">
                    <a:pos x="172" y="88"/>
                  </a:cxn>
                  <a:cxn ang="0">
                    <a:pos x="157" y="93"/>
                  </a:cxn>
                  <a:cxn ang="0">
                    <a:pos x="140" y="99"/>
                  </a:cxn>
                  <a:cxn ang="0">
                    <a:pos x="124" y="104"/>
                  </a:cxn>
                  <a:cxn ang="0">
                    <a:pos x="109" y="111"/>
                  </a:cxn>
                  <a:cxn ang="0">
                    <a:pos x="95" y="121"/>
                  </a:cxn>
                  <a:cxn ang="0">
                    <a:pos x="82" y="132"/>
                  </a:cxn>
                  <a:cxn ang="0">
                    <a:pos x="76" y="120"/>
                  </a:cxn>
                  <a:cxn ang="0">
                    <a:pos x="69" y="110"/>
                  </a:cxn>
                  <a:cxn ang="0">
                    <a:pos x="59" y="100"/>
                  </a:cxn>
                  <a:cxn ang="0">
                    <a:pos x="48" y="92"/>
                  </a:cxn>
                  <a:cxn ang="0">
                    <a:pos x="35" y="87"/>
                  </a:cxn>
                  <a:cxn ang="0">
                    <a:pos x="24" y="81"/>
                  </a:cxn>
                  <a:cxn ang="0">
                    <a:pos x="11" y="77"/>
                  </a:cxn>
                  <a:cxn ang="0">
                    <a:pos x="0" y="74"/>
                  </a:cxn>
                  <a:cxn ang="0">
                    <a:pos x="3" y="54"/>
                  </a:cxn>
                  <a:cxn ang="0">
                    <a:pos x="10" y="36"/>
                  </a:cxn>
                  <a:cxn ang="0">
                    <a:pos x="17" y="18"/>
                  </a:cxn>
                  <a:cxn ang="0">
                    <a:pos x="23" y="0"/>
                  </a:cxn>
                  <a:cxn ang="0">
                    <a:pos x="47" y="4"/>
                  </a:cxn>
                  <a:cxn ang="0">
                    <a:pos x="71" y="10"/>
                  </a:cxn>
                  <a:cxn ang="0">
                    <a:pos x="93" y="17"/>
                  </a:cxn>
                  <a:cxn ang="0">
                    <a:pos x="116" y="25"/>
                  </a:cxn>
                  <a:cxn ang="0">
                    <a:pos x="138" y="36"/>
                  </a:cxn>
                  <a:cxn ang="0">
                    <a:pos x="160" y="47"/>
                  </a:cxn>
                  <a:cxn ang="0">
                    <a:pos x="181" y="61"/>
                  </a:cxn>
                  <a:cxn ang="0">
                    <a:pos x="201" y="74"/>
                  </a:cxn>
                </a:cxnLst>
                <a:rect l="0" t="0" r="r" b="b"/>
                <a:pathLst>
                  <a:path w="201" h="132">
                    <a:moveTo>
                      <a:pt x="201" y="74"/>
                    </a:moveTo>
                    <a:lnTo>
                      <a:pt x="186" y="81"/>
                    </a:lnTo>
                    <a:lnTo>
                      <a:pt x="172" y="88"/>
                    </a:lnTo>
                    <a:lnTo>
                      <a:pt x="157" y="93"/>
                    </a:lnTo>
                    <a:lnTo>
                      <a:pt x="140" y="99"/>
                    </a:lnTo>
                    <a:lnTo>
                      <a:pt x="124" y="104"/>
                    </a:lnTo>
                    <a:lnTo>
                      <a:pt x="109" y="111"/>
                    </a:lnTo>
                    <a:lnTo>
                      <a:pt x="95" y="121"/>
                    </a:lnTo>
                    <a:lnTo>
                      <a:pt x="82" y="132"/>
                    </a:lnTo>
                    <a:lnTo>
                      <a:pt x="76" y="120"/>
                    </a:lnTo>
                    <a:lnTo>
                      <a:pt x="69" y="110"/>
                    </a:lnTo>
                    <a:lnTo>
                      <a:pt x="59" y="100"/>
                    </a:lnTo>
                    <a:lnTo>
                      <a:pt x="48" y="92"/>
                    </a:lnTo>
                    <a:lnTo>
                      <a:pt x="35" y="87"/>
                    </a:lnTo>
                    <a:lnTo>
                      <a:pt x="24" y="81"/>
                    </a:lnTo>
                    <a:lnTo>
                      <a:pt x="11" y="77"/>
                    </a:lnTo>
                    <a:lnTo>
                      <a:pt x="0" y="74"/>
                    </a:lnTo>
                    <a:lnTo>
                      <a:pt x="3" y="54"/>
                    </a:lnTo>
                    <a:lnTo>
                      <a:pt x="10" y="36"/>
                    </a:lnTo>
                    <a:lnTo>
                      <a:pt x="17" y="18"/>
                    </a:lnTo>
                    <a:lnTo>
                      <a:pt x="23" y="0"/>
                    </a:lnTo>
                    <a:lnTo>
                      <a:pt x="47" y="4"/>
                    </a:lnTo>
                    <a:lnTo>
                      <a:pt x="71" y="10"/>
                    </a:lnTo>
                    <a:lnTo>
                      <a:pt x="93" y="17"/>
                    </a:lnTo>
                    <a:lnTo>
                      <a:pt x="116" y="25"/>
                    </a:lnTo>
                    <a:lnTo>
                      <a:pt x="138" y="36"/>
                    </a:lnTo>
                    <a:lnTo>
                      <a:pt x="160" y="47"/>
                    </a:lnTo>
                    <a:lnTo>
                      <a:pt x="181" y="61"/>
                    </a:lnTo>
                    <a:lnTo>
                      <a:pt x="201" y="74"/>
                    </a:lnTo>
                    <a:close/>
                  </a:path>
                </a:pathLst>
              </a:custGeom>
              <a:solidFill>
                <a:srgbClr val="D1B2A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33" name="Freeform 237"/>
              <p:cNvSpPr>
                <a:spLocks/>
              </p:cNvSpPr>
              <p:nvPr/>
            </p:nvSpPr>
            <p:spPr bwMode="auto">
              <a:xfrm>
                <a:off x="4287" y="1570"/>
                <a:ext cx="536" cy="141"/>
              </a:xfrm>
              <a:custGeom>
                <a:avLst/>
                <a:gdLst/>
                <a:ahLst/>
                <a:cxnLst>
                  <a:cxn ang="0">
                    <a:pos x="522" y="21"/>
                  </a:cxn>
                  <a:cxn ang="0">
                    <a:pos x="503" y="58"/>
                  </a:cxn>
                  <a:cxn ang="0">
                    <a:pos x="184" y="137"/>
                  </a:cxn>
                  <a:cxn ang="0">
                    <a:pos x="6" y="130"/>
                  </a:cxn>
                  <a:cxn ang="0">
                    <a:pos x="3" y="110"/>
                  </a:cxn>
                  <a:cxn ang="0">
                    <a:pos x="22" y="88"/>
                  </a:cxn>
                  <a:cxn ang="0">
                    <a:pos x="20" y="93"/>
                  </a:cxn>
                  <a:cxn ang="0">
                    <a:pos x="19" y="106"/>
                  </a:cxn>
                  <a:cxn ang="0">
                    <a:pos x="29" y="115"/>
                  </a:cxn>
                  <a:cxn ang="0">
                    <a:pos x="43" y="117"/>
                  </a:cxn>
                  <a:cxn ang="0">
                    <a:pos x="57" y="114"/>
                  </a:cxn>
                  <a:cxn ang="0">
                    <a:pos x="70" y="108"/>
                  </a:cxn>
                  <a:cxn ang="0">
                    <a:pos x="106" y="102"/>
                  </a:cxn>
                  <a:cxn ang="0">
                    <a:pos x="139" y="84"/>
                  </a:cxn>
                  <a:cxn ang="0">
                    <a:pos x="171" y="70"/>
                  </a:cxn>
                  <a:cxn ang="0">
                    <a:pos x="211" y="76"/>
                  </a:cxn>
                  <a:cxn ang="0">
                    <a:pos x="251" y="82"/>
                  </a:cxn>
                  <a:cxn ang="0">
                    <a:pos x="294" y="85"/>
                  </a:cxn>
                  <a:cxn ang="0">
                    <a:pos x="338" y="80"/>
                  </a:cxn>
                  <a:cxn ang="0">
                    <a:pos x="376" y="66"/>
                  </a:cxn>
                  <a:cxn ang="0">
                    <a:pos x="376" y="56"/>
                  </a:cxn>
                  <a:cxn ang="0">
                    <a:pos x="369" y="47"/>
                  </a:cxn>
                  <a:cxn ang="0">
                    <a:pos x="332" y="54"/>
                  </a:cxn>
                  <a:cxn ang="0">
                    <a:pos x="297" y="54"/>
                  </a:cxn>
                  <a:cxn ang="0">
                    <a:pos x="263" y="49"/>
                  </a:cxn>
                  <a:cxn ang="0">
                    <a:pos x="231" y="43"/>
                  </a:cxn>
                  <a:cxn ang="0">
                    <a:pos x="200" y="37"/>
                  </a:cxn>
                  <a:cxn ang="0">
                    <a:pos x="169" y="38"/>
                  </a:cxn>
                  <a:cxn ang="0">
                    <a:pos x="138" y="47"/>
                  </a:cxn>
                  <a:cxn ang="0">
                    <a:pos x="106" y="66"/>
                  </a:cxn>
                  <a:cxn ang="0">
                    <a:pos x="95" y="69"/>
                  </a:cxn>
                  <a:cxn ang="0">
                    <a:pos x="84" y="71"/>
                  </a:cxn>
                  <a:cxn ang="0">
                    <a:pos x="71" y="73"/>
                  </a:cxn>
                  <a:cxn ang="0">
                    <a:pos x="58" y="73"/>
                  </a:cxn>
                  <a:cxn ang="0">
                    <a:pos x="111" y="47"/>
                  </a:cxn>
                  <a:cxn ang="0">
                    <a:pos x="167" y="29"/>
                  </a:cxn>
                  <a:cxn ang="0">
                    <a:pos x="225" y="15"/>
                  </a:cxn>
                  <a:cxn ang="0">
                    <a:pos x="286" y="6"/>
                  </a:cxn>
                  <a:cxn ang="0">
                    <a:pos x="348" y="1"/>
                  </a:cxn>
                  <a:cxn ang="0">
                    <a:pos x="410" y="0"/>
                  </a:cxn>
                  <a:cxn ang="0">
                    <a:pos x="474" y="3"/>
                  </a:cxn>
                  <a:cxn ang="0">
                    <a:pos x="536" y="6"/>
                  </a:cxn>
                </a:cxnLst>
                <a:rect l="0" t="0" r="r" b="b"/>
                <a:pathLst>
                  <a:path w="536" h="141">
                    <a:moveTo>
                      <a:pt x="536" y="6"/>
                    </a:moveTo>
                    <a:lnTo>
                      <a:pt x="522" y="21"/>
                    </a:lnTo>
                    <a:lnTo>
                      <a:pt x="512" y="38"/>
                    </a:lnTo>
                    <a:lnTo>
                      <a:pt x="503" y="58"/>
                    </a:lnTo>
                    <a:lnTo>
                      <a:pt x="495" y="77"/>
                    </a:lnTo>
                    <a:lnTo>
                      <a:pt x="184" y="137"/>
                    </a:lnTo>
                    <a:lnTo>
                      <a:pt x="6" y="141"/>
                    </a:lnTo>
                    <a:lnTo>
                      <a:pt x="6" y="130"/>
                    </a:lnTo>
                    <a:lnTo>
                      <a:pt x="6" y="119"/>
                    </a:lnTo>
                    <a:lnTo>
                      <a:pt x="3" y="110"/>
                    </a:lnTo>
                    <a:lnTo>
                      <a:pt x="0" y="102"/>
                    </a:lnTo>
                    <a:lnTo>
                      <a:pt x="22" y="88"/>
                    </a:lnTo>
                    <a:lnTo>
                      <a:pt x="23" y="89"/>
                    </a:lnTo>
                    <a:lnTo>
                      <a:pt x="20" y="93"/>
                    </a:lnTo>
                    <a:lnTo>
                      <a:pt x="17" y="99"/>
                    </a:lnTo>
                    <a:lnTo>
                      <a:pt x="19" y="106"/>
                    </a:lnTo>
                    <a:lnTo>
                      <a:pt x="23" y="111"/>
                    </a:lnTo>
                    <a:lnTo>
                      <a:pt x="29" y="115"/>
                    </a:lnTo>
                    <a:lnTo>
                      <a:pt x="36" y="117"/>
                    </a:lnTo>
                    <a:lnTo>
                      <a:pt x="43" y="117"/>
                    </a:lnTo>
                    <a:lnTo>
                      <a:pt x="50" y="115"/>
                    </a:lnTo>
                    <a:lnTo>
                      <a:pt x="57" y="114"/>
                    </a:lnTo>
                    <a:lnTo>
                      <a:pt x="64" y="111"/>
                    </a:lnTo>
                    <a:lnTo>
                      <a:pt x="70" y="108"/>
                    </a:lnTo>
                    <a:lnTo>
                      <a:pt x="89" y="107"/>
                    </a:lnTo>
                    <a:lnTo>
                      <a:pt x="106" y="102"/>
                    </a:lnTo>
                    <a:lnTo>
                      <a:pt x="123" y="92"/>
                    </a:lnTo>
                    <a:lnTo>
                      <a:pt x="139" y="84"/>
                    </a:lnTo>
                    <a:lnTo>
                      <a:pt x="154" y="76"/>
                    </a:lnTo>
                    <a:lnTo>
                      <a:pt x="171" y="70"/>
                    </a:lnTo>
                    <a:lnTo>
                      <a:pt x="190" y="69"/>
                    </a:lnTo>
                    <a:lnTo>
                      <a:pt x="211" y="76"/>
                    </a:lnTo>
                    <a:lnTo>
                      <a:pt x="231" y="80"/>
                    </a:lnTo>
                    <a:lnTo>
                      <a:pt x="251" y="82"/>
                    </a:lnTo>
                    <a:lnTo>
                      <a:pt x="273" y="84"/>
                    </a:lnTo>
                    <a:lnTo>
                      <a:pt x="294" y="85"/>
                    </a:lnTo>
                    <a:lnTo>
                      <a:pt x="317" y="84"/>
                    </a:lnTo>
                    <a:lnTo>
                      <a:pt x="338" y="80"/>
                    </a:lnTo>
                    <a:lnTo>
                      <a:pt x="358" y="74"/>
                    </a:lnTo>
                    <a:lnTo>
                      <a:pt x="376" y="66"/>
                    </a:lnTo>
                    <a:lnTo>
                      <a:pt x="376" y="60"/>
                    </a:lnTo>
                    <a:lnTo>
                      <a:pt x="376" y="56"/>
                    </a:lnTo>
                    <a:lnTo>
                      <a:pt x="373" y="51"/>
                    </a:lnTo>
                    <a:lnTo>
                      <a:pt x="369" y="47"/>
                    </a:lnTo>
                    <a:lnTo>
                      <a:pt x="351" y="52"/>
                    </a:lnTo>
                    <a:lnTo>
                      <a:pt x="332" y="54"/>
                    </a:lnTo>
                    <a:lnTo>
                      <a:pt x="314" y="55"/>
                    </a:lnTo>
                    <a:lnTo>
                      <a:pt x="297" y="54"/>
                    </a:lnTo>
                    <a:lnTo>
                      <a:pt x="280" y="52"/>
                    </a:lnTo>
                    <a:lnTo>
                      <a:pt x="263" y="49"/>
                    </a:lnTo>
                    <a:lnTo>
                      <a:pt x="248" y="45"/>
                    </a:lnTo>
                    <a:lnTo>
                      <a:pt x="231" y="43"/>
                    </a:lnTo>
                    <a:lnTo>
                      <a:pt x="215" y="40"/>
                    </a:lnTo>
                    <a:lnTo>
                      <a:pt x="200" y="37"/>
                    </a:lnTo>
                    <a:lnTo>
                      <a:pt x="184" y="37"/>
                    </a:lnTo>
                    <a:lnTo>
                      <a:pt x="169" y="38"/>
                    </a:lnTo>
                    <a:lnTo>
                      <a:pt x="153" y="41"/>
                    </a:lnTo>
                    <a:lnTo>
                      <a:pt x="138" y="47"/>
                    </a:lnTo>
                    <a:lnTo>
                      <a:pt x="122" y="55"/>
                    </a:lnTo>
                    <a:lnTo>
                      <a:pt x="106" y="66"/>
                    </a:lnTo>
                    <a:lnTo>
                      <a:pt x="101" y="67"/>
                    </a:lnTo>
                    <a:lnTo>
                      <a:pt x="95" y="69"/>
                    </a:lnTo>
                    <a:lnTo>
                      <a:pt x="89" y="70"/>
                    </a:lnTo>
                    <a:lnTo>
                      <a:pt x="84" y="71"/>
                    </a:lnTo>
                    <a:lnTo>
                      <a:pt x="78" y="73"/>
                    </a:lnTo>
                    <a:lnTo>
                      <a:pt x="71" y="73"/>
                    </a:lnTo>
                    <a:lnTo>
                      <a:pt x="65" y="73"/>
                    </a:lnTo>
                    <a:lnTo>
                      <a:pt x="58" y="73"/>
                    </a:lnTo>
                    <a:lnTo>
                      <a:pt x="84" y="59"/>
                    </a:lnTo>
                    <a:lnTo>
                      <a:pt x="111" y="47"/>
                    </a:lnTo>
                    <a:lnTo>
                      <a:pt x="139" y="37"/>
                    </a:lnTo>
                    <a:lnTo>
                      <a:pt x="167" y="29"/>
                    </a:lnTo>
                    <a:lnTo>
                      <a:pt x="195" y="21"/>
                    </a:lnTo>
                    <a:lnTo>
                      <a:pt x="225" y="15"/>
                    </a:lnTo>
                    <a:lnTo>
                      <a:pt x="256" y="10"/>
                    </a:lnTo>
                    <a:lnTo>
                      <a:pt x="286" y="6"/>
                    </a:lnTo>
                    <a:lnTo>
                      <a:pt x="317" y="4"/>
                    </a:lnTo>
                    <a:lnTo>
                      <a:pt x="348" y="1"/>
                    </a:lnTo>
                    <a:lnTo>
                      <a:pt x="379" y="1"/>
                    </a:lnTo>
                    <a:lnTo>
                      <a:pt x="410" y="0"/>
                    </a:lnTo>
                    <a:lnTo>
                      <a:pt x="443" y="1"/>
                    </a:lnTo>
                    <a:lnTo>
                      <a:pt x="474" y="3"/>
                    </a:lnTo>
                    <a:lnTo>
                      <a:pt x="505" y="4"/>
                    </a:lnTo>
                    <a:lnTo>
                      <a:pt x="536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34" name="Freeform 238"/>
              <p:cNvSpPr>
                <a:spLocks/>
              </p:cNvSpPr>
              <p:nvPr/>
            </p:nvSpPr>
            <p:spPr bwMode="auto">
              <a:xfrm>
                <a:off x="4834" y="1576"/>
                <a:ext cx="726" cy="533"/>
              </a:xfrm>
              <a:custGeom>
                <a:avLst/>
                <a:gdLst/>
                <a:ahLst/>
                <a:cxnLst>
                  <a:cxn ang="0">
                    <a:pos x="401" y="72"/>
                  </a:cxn>
                  <a:cxn ang="0">
                    <a:pos x="448" y="91"/>
                  </a:cxn>
                  <a:cxn ang="0">
                    <a:pos x="495" y="113"/>
                  </a:cxn>
                  <a:cxn ang="0">
                    <a:pos x="540" y="141"/>
                  </a:cxn>
                  <a:cxn ang="0">
                    <a:pos x="588" y="197"/>
                  </a:cxn>
                  <a:cxn ang="0">
                    <a:pos x="630" y="282"/>
                  </a:cxn>
                  <a:cxn ang="0">
                    <a:pos x="666" y="370"/>
                  </a:cxn>
                  <a:cxn ang="0">
                    <a:pos x="702" y="459"/>
                  </a:cxn>
                  <a:cxn ang="0">
                    <a:pos x="726" y="510"/>
                  </a:cxn>
                  <a:cxn ang="0">
                    <a:pos x="722" y="521"/>
                  </a:cxn>
                  <a:cxn ang="0">
                    <a:pos x="709" y="526"/>
                  </a:cxn>
                  <a:cxn ang="0">
                    <a:pos x="697" y="530"/>
                  </a:cxn>
                  <a:cxn ang="0">
                    <a:pos x="669" y="525"/>
                  </a:cxn>
                  <a:cxn ang="0">
                    <a:pos x="623" y="506"/>
                  </a:cxn>
                  <a:cxn ang="0">
                    <a:pos x="579" y="485"/>
                  </a:cxn>
                  <a:cxn ang="0">
                    <a:pos x="534" y="465"/>
                  </a:cxn>
                  <a:cxn ang="0">
                    <a:pos x="492" y="443"/>
                  </a:cxn>
                  <a:cxn ang="0">
                    <a:pos x="448" y="418"/>
                  </a:cxn>
                  <a:cxn ang="0">
                    <a:pos x="406" y="393"/>
                  </a:cxn>
                  <a:cxn ang="0">
                    <a:pos x="365" y="367"/>
                  </a:cxn>
                  <a:cxn ang="0">
                    <a:pos x="325" y="352"/>
                  </a:cxn>
                  <a:cxn ang="0">
                    <a:pos x="291" y="352"/>
                  </a:cxn>
                  <a:cxn ang="0">
                    <a:pos x="256" y="353"/>
                  </a:cxn>
                  <a:cxn ang="0">
                    <a:pos x="222" y="356"/>
                  </a:cxn>
                  <a:cxn ang="0">
                    <a:pos x="187" y="362"/>
                  </a:cxn>
                  <a:cxn ang="0">
                    <a:pos x="153" y="366"/>
                  </a:cxn>
                  <a:cxn ang="0">
                    <a:pos x="120" y="371"/>
                  </a:cxn>
                  <a:cxn ang="0">
                    <a:pos x="86" y="377"/>
                  </a:cxn>
                  <a:cxn ang="0">
                    <a:pos x="47" y="89"/>
                  </a:cxn>
                  <a:cxn ang="0">
                    <a:pos x="44" y="75"/>
                  </a:cxn>
                  <a:cxn ang="0">
                    <a:pos x="29" y="67"/>
                  </a:cxn>
                  <a:cxn ang="0">
                    <a:pos x="37" y="0"/>
                  </a:cxn>
                </a:cxnLst>
                <a:rect l="0" t="0" r="r" b="b"/>
                <a:pathLst>
                  <a:path w="726" h="533">
                    <a:moveTo>
                      <a:pt x="377" y="64"/>
                    </a:moveTo>
                    <a:lnTo>
                      <a:pt x="401" y="72"/>
                    </a:lnTo>
                    <a:lnTo>
                      <a:pt x="424" y="82"/>
                    </a:lnTo>
                    <a:lnTo>
                      <a:pt x="448" y="91"/>
                    </a:lnTo>
                    <a:lnTo>
                      <a:pt x="472" y="102"/>
                    </a:lnTo>
                    <a:lnTo>
                      <a:pt x="495" y="113"/>
                    </a:lnTo>
                    <a:lnTo>
                      <a:pt x="517" y="126"/>
                    </a:lnTo>
                    <a:lnTo>
                      <a:pt x="540" y="141"/>
                    </a:lnTo>
                    <a:lnTo>
                      <a:pt x="563" y="156"/>
                    </a:lnTo>
                    <a:lnTo>
                      <a:pt x="588" y="197"/>
                    </a:lnTo>
                    <a:lnTo>
                      <a:pt x="611" y="240"/>
                    </a:lnTo>
                    <a:lnTo>
                      <a:pt x="630" y="282"/>
                    </a:lnTo>
                    <a:lnTo>
                      <a:pt x="649" y="326"/>
                    </a:lnTo>
                    <a:lnTo>
                      <a:pt x="666" y="370"/>
                    </a:lnTo>
                    <a:lnTo>
                      <a:pt x="684" y="415"/>
                    </a:lnTo>
                    <a:lnTo>
                      <a:pt x="702" y="459"/>
                    </a:lnTo>
                    <a:lnTo>
                      <a:pt x="724" y="502"/>
                    </a:lnTo>
                    <a:lnTo>
                      <a:pt x="726" y="510"/>
                    </a:lnTo>
                    <a:lnTo>
                      <a:pt x="725" y="517"/>
                    </a:lnTo>
                    <a:lnTo>
                      <a:pt x="722" y="521"/>
                    </a:lnTo>
                    <a:lnTo>
                      <a:pt x="717" y="524"/>
                    </a:lnTo>
                    <a:lnTo>
                      <a:pt x="709" y="526"/>
                    </a:lnTo>
                    <a:lnTo>
                      <a:pt x="702" y="528"/>
                    </a:lnTo>
                    <a:lnTo>
                      <a:pt x="697" y="530"/>
                    </a:lnTo>
                    <a:lnTo>
                      <a:pt x="691" y="533"/>
                    </a:lnTo>
                    <a:lnTo>
                      <a:pt x="669" y="525"/>
                    </a:lnTo>
                    <a:lnTo>
                      <a:pt x="646" y="515"/>
                    </a:lnTo>
                    <a:lnTo>
                      <a:pt x="623" y="506"/>
                    </a:lnTo>
                    <a:lnTo>
                      <a:pt x="601" y="496"/>
                    </a:lnTo>
                    <a:lnTo>
                      <a:pt x="579" y="485"/>
                    </a:lnTo>
                    <a:lnTo>
                      <a:pt x="557" y="476"/>
                    </a:lnTo>
                    <a:lnTo>
                      <a:pt x="534" y="465"/>
                    </a:lnTo>
                    <a:lnTo>
                      <a:pt x="513" y="454"/>
                    </a:lnTo>
                    <a:lnTo>
                      <a:pt x="492" y="443"/>
                    </a:lnTo>
                    <a:lnTo>
                      <a:pt x="469" y="430"/>
                    </a:lnTo>
                    <a:lnTo>
                      <a:pt x="448" y="418"/>
                    </a:lnTo>
                    <a:lnTo>
                      <a:pt x="427" y="406"/>
                    </a:lnTo>
                    <a:lnTo>
                      <a:pt x="406" y="393"/>
                    </a:lnTo>
                    <a:lnTo>
                      <a:pt x="385" y="381"/>
                    </a:lnTo>
                    <a:lnTo>
                      <a:pt x="365" y="367"/>
                    </a:lnTo>
                    <a:lnTo>
                      <a:pt x="344" y="353"/>
                    </a:lnTo>
                    <a:lnTo>
                      <a:pt x="325" y="352"/>
                    </a:lnTo>
                    <a:lnTo>
                      <a:pt x="308" y="352"/>
                    </a:lnTo>
                    <a:lnTo>
                      <a:pt x="291" y="352"/>
                    </a:lnTo>
                    <a:lnTo>
                      <a:pt x="273" y="352"/>
                    </a:lnTo>
                    <a:lnTo>
                      <a:pt x="256" y="353"/>
                    </a:lnTo>
                    <a:lnTo>
                      <a:pt x="239" y="355"/>
                    </a:lnTo>
                    <a:lnTo>
                      <a:pt x="222" y="356"/>
                    </a:lnTo>
                    <a:lnTo>
                      <a:pt x="205" y="359"/>
                    </a:lnTo>
                    <a:lnTo>
                      <a:pt x="187" y="362"/>
                    </a:lnTo>
                    <a:lnTo>
                      <a:pt x="170" y="363"/>
                    </a:lnTo>
                    <a:lnTo>
                      <a:pt x="153" y="366"/>
                    </a:lnTo>
                    <a:lnTo>
                      <a:pt x="136" y="369"/>
                    </a:lnTo>
                    <a:lnTo>
                      <a:pt x="120" y="371"/>
                    </a:lnTo>
                    <a:lnTo>
                      <a:pt x="103" y="374"/>
                    </a:lnTo>
                    <a:lnTo>
                      <a:pt x="86" y="377"/>
                    </a:lnTo>
                    <a:lnTo>
                      <a:pt x="69" y="380"/>
                    </a:lnTo>
                    <a:lnTo>
                      <a:pt x="47" y="89"/>
                    </a:lnTo>
                    <a:lnTo>
                      <a:pt x="48" y="82"/>
                    </a:lnTo>
                    <a:lnTo>
                      <a:pt x="44" y="75"/>
                    </a:lnTo>
                    <a:lnTo>
                      <a:pt x="37" y="70"/>
                    </a:lnTo>
                    <a:lnTo>
                      <a:pt x="29" y="67"/>
                    </a:lnTo>
                    <a:lnTo>
                      <a:pt x="0" y="67"/>
                    </a:lnTo>
                    <a:lnTo>
                      <a:pt x="37" y="0"/>
                    </a:lnTo>
                    <a:lnTo>
                      <a:pt x="377" y="64"/>
                    </a:lnTo>
                    <a:close/>
                  </a:path>
                </a:pathLst>
              </a:custGeom>
              <a:solidFill>
                <a:srgbClr val="D1B2A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35" name="Freeform 239"/>
              <p:cNvSpPr>
                <a:spLocks/>
              </p:cNvSpPr>
              <p:nvPr/>
            </p:nvSpPr>
            <p:spPr bwMode="auto">
              <a:xfrm>
                <a:off x="3936" y="1581"/>
                <a:ext cx="325" cy="285"/>
              </a:xfrm>
              <a:custGeom>
                <a:avLst/>
                <a:gdLst/>
                <a:ahLst/>
                <a:cxnLst>
                  <a:cxn ang="0">
                    <a:pos x="219" y="47"/>
                  </a:cxn>
                  <a:cxn ang="0">
                    <a:pos x="219" y="82"/>
                  </a:cxn>
                  <a:cxn ang="0">
                    <a:pos x="241" y="86"/>
                  </a:cxn>
                  <a:cxn ang="0">
                    <a:pos x="244" y="51"/>
                  </a:cxn>
                  <a:cxn ang="0">
                    <a:pos x="255" y="34"/>
                  </a:cxn>
                  <a:cxn ang="0">
                    <a:pos x="274" y="37"/>
                  </a:cxn>
                  <a:cxn ang="0">
                    <a:pos x="291" y="45"/>
                  </a:cxn>
                  <a:cxn ang="0">
                    <a:pos x="303" y="58"/>
                  </a:cxn>
                  <a:cxn ang="0">
                    <a:pos x="312" y="82"/>
                  </a:cxn>
                  <a:cxn ang="0">
                    <a:pos x="322" y="115"/>
                  </a:cxn>
                  <a:cxn ang="0">
                    <a:pos x="306" y="139"/>
                  </a:cxn>
                  <a:cxn ang="0">
                    <a:pos x="272" y="152"/>
                  </a:cxn>
                  <a:cxn ang="0">
                    <a:pos x="237" y="167"/>
                  </a:cxn>
                  <a:cxn ang="0">
                    <a:pos x="203" y="184"/>
                  </a:cxn>
                  <a:cxn ang="0">
                    <a:pos x="171" y="203"/>
                  </a:cxn>
                  <a:cxn ang="0">
                    <a:pos x="138" y="224"/>
                  </a:cxn>
                  <a:cxn ang="0">
                    <a:pos x="107" y="246"/>
                  </a:cxn>
                  <a:cxn ang="0">
                    <a:pos x="76" y="270"/>
                  </a:cxn>
                  <a:cxn ang="0">
                    <a:pos x="53" y="285"/>
                  </a:cxn>
                  <a:cxn ang="0">
                    <a:pos x="34" y="281"/>
                  </a:cxn>
                  <a:cxn ang="0">
                    <a:pos x="22" y="272"/>
                  </a:cxn>
                  <a:cxn ang="0">
                    <a:pos x="21" y="257"/>
                  </a:cxn>
                  <a:cxn ang="0">
                    <a:pos x="31" y="250"/>
                  </a:cxn>
                  <a:cxn ang="0">
                    <a:pos x="36" y="237"/>
                  </a:cxn>
                  <a:cxn ang="0">
                    <a:pos x="34" y="217"/>
                  </a:cxn>
                  <a:cxn ang="0">
                    <a:pos x="18" y="191"/>
                  </a:cxn>
                  <a:cxn ang="0">
                    <a:pos x="4" y="163"/>
                  </a:cxn>
                  <a:cxn ang="0">
                    <a:pos x="0" y="133"/>
                  </a:cxn>
                  <a:cxn ang="0">
                    <a:pos x="14" y="102"/>
                  </a:cxn>
                  <a:cxn ang="0">
                    <a:pos x="27" y="69"/>
                  </a:cxn>
                  <a:cxn ang="0">
                    <a:pos x="43" y="38"/>
                  </a:cxn>
                  <a:cxn ang="0">
                    <a:pos x="68" y="18"/>
                  </a:cxn>
                  <a:cxn ang="0">
                    <a:pos x="84" y="22"/>
                  </a:cxn>
                  <a:cxn ang="0">
                    <a:pos x="90" y="32"/>
                  </a:cxn>
                  <a:cxn ang="0">
                    <a:pos x="106" y="34"/>
                  </a:cxn>
                  <a:cxn ang="0">
                    <a:pos x="116" y="18"/>
                  </a:cxn>
                  <a:cxn ang="0">
                    <a:pos x="128" y="11"/>
                  </a:cxn>
                  <a:cxn ang="0">
                    <a:pos x="142" y="8"/>
                  </a:cxn>
                  <a:cxn ang="0">
                    <a:pos x="155" y="6"/>
                  </a:cxn>
                  <a:cxn ang="0">
                    <a:pos x="169" y="1"/>
                  </a:cxn>
                  <a:cxn ang="0">
                    <a:pos x="179" y="8"/>
                  </a:cxn>
                  <a:cxn ang="0">
                    <a:pos x="189" y="19"/>
                  </a:cxn>
                  <a:cxn ang="0">
                    <a:pos x="202" y="27"/>
                  </a:cxn>
                  <a:cxn ang="0">
                    <a:pos x="216" y="30"/>
                  </a:cxn>
                </a:cxnLst>
                <a:rect l="0" t="0" r="r" b="b"/>
                <a:pathLst>
                  <a:path w="325" h="285">
                    <a:moveTo>
                      <a:pt x="224" y="30"/>
                    </a:moveTo>
                    <a:lnTo>
                      <a:pt x="219" y="47"/>
                    </a:lnTo>
                    <a:lnTo>
                      <a:pt x="216" y="65"/>
                    </a:lnTo>
                    <a:lnTo>
                      <a:pt x="219" y="82"/>
                    </a:lnTo>
                    <a:lnTo>
                      <a:pt x="227" y="97"/>
                    </a:lnTo>
                    <a:lnTo>
                      <a:pt x="241" y="86"/>
                    </a:lnTo>
                    <a:lnTo>
                      <a:pt x="244" y="70"/>
                    </a:lnTo>
                    <a:lnTo>
                      <a:pt x="244" y="51"/>
                    </a:lnTo>
                    <a:lnTo>
                      <a:pt x="247" y="33"/>
                    </a:lnTo>
                    <a:lnTo>
                      <a:pt x="255" y="34"/>
                    </a:lnTo>
                    <a:lnTo>
                      <a:pt x="265" y="36"/>
                    </a:lnTo>
                    <a:lnTo>
                      <a:pt x="274" y="37"/>
                    </a:lnTo>
                    <a:lnTo>
                      <a:pt x="284" y="41"/>
                    </a:lnTo>
                    <a:lnTo>
                      <a:pt x="291" y="45"/>
                    </a:lnTo>
                    <a:lnTo>
                      <a:pt x="298" y="51"/>
                    </a:lnTo>
                    <a:lnTo>
                      <a:pt x="303" y="58"/>
                    </a:lnTo>
                    <a:lnTo>
                      <a:pt x="306" y="66"/>
                    </a:lnTo>
                    <a:lnTo>
                      <a:pt x="312" y="82"/>
                    </a:lnTo>
                    <a:lnTo>
                      <a:pt x="318" y="99"/>
                    </a:lnTo>
                    <a:lnTo>
                      <a:pt x="322" y="115"/>
                    </a:lnTo>
                    <a:lnTo>
                      <a:pt x="325" y="133"/>
                    </a:lnTo>
                    <a:lnTo>
                      <a:pt x="306" y="139"/>
                    </a:lnTo>
                    <a:lnTo>
                      <a:pt x="289" y="145"/>
                    </a:lnTo>
                    <a:lnTo>
                      <a:pt x="272" y="152"/>
                    </a:lnTo>
                    <a:lnTo>
                      <a:pt x="254" y="159"/>
                    </a:lnTo>
                    <a:lnTo>
                      <a:pt x="237" y="167"/>
                    </a:lnTo>
                    <a:lnTo>
                      <a:pt x="220" y="176"/>
                    </a:lnTo>
                    <a:lnTo>
                      <a:pt x="203" y="184"/>
                    </a:lnTo>
                    <a:lnTo>
                      <a:pt x="188" y="193"/>
                    </a:lnTo>
                    <a:lnTo>
                      <a:pt x="171" y="203"/>
                    </a:lnTo>
                    <a:lnTo>
                      <a:pt x="154" y="213"/>
                    </a:lnTo>
                    <a:lnTo>
                      <a:pt x="138" y="224"/>
                    </a:lnTo>
                    <a:lnTo>
                      <a:pt x="123" y="235"/>
                    </a:lnTo>
                    <a:lnTo>
                      <a:pt x="107" y="246"/>
                    </a:lnTo>
                    <a:lnTo>
                      <a:pt x="92" y="258"/>
                    </a:lnTo>
                    <a:lnTo>
                      <a:pt x="76" y="270"/>
                    </a:lnTo>
                    <a:lnTo>
                      <a:pt x="62" y="284"/>
                    </a:lnTo>
                    <a:lnTo>
                      <a:pt x="53" y="285"/>
                    </a:lnTo>
                    <a:lnTo>
                      <a:pt x="43" y="284"/>
                    </a:lnTo>
                    <a:lnTo>
                      <a:pt x="34" y="281"/>
                    </a:lnTo>
                    <a:lnTo>
                      <a:pt x="25" y="277"/>
                    </a:lnTo>
                    <a:lnTo>
                      <a:pt x="22" y="272"/>
                    </a:lnTo>
                    <a:lnTo>
                      <a:pt x="21" y="263"/>
                    </a:lnTo>
                    <a:lnTo>
                      <a:pt x="21" y="257"/>
                    </a:lnTo>
                    <a:lnTo>
                      <a:pt x="21" y="248"/>
                    </a:lnTo>
                    <a:lnTo>
                      <a:pt x="31" y="250"/>
                    </a:lnTo>
                    <a:lnTo>
                      <a:pt x="35" y="246"/>
                    </a:lnTo>
                    <a:lnTo>
                      <a:pt x="36" y="237"/>
                    </a:lnTo>
                    <a:lnTo>
                      <a:pt x="39" y="230"/>
                    </a:lnTo>
                    <a:lnTo>
                      <a:pt x="34" y="217"/>
                    </a:lnTo>
                    <a:lnTo>
                      <a:pt x="27" y="203"/>
                    </a:lnTo>
                    <a:lnTo>
                      <a:pt x="18" y="191"/>
                    </a:lnTo>
                    <a:lnTo>
                      <a:pt x="10" y="177"/>
                    </a:lnTo>
                    <a:lnTo>
                      <a:pt x="4" y="163"/>
                    </a:lnTo>
                    <a:lnTo>
                      <a:pt x="0" y="148"/>
                    </a:lnTo>
                    <a:lnTo>
                      <a:pt x="0" y="133"/>
                    </a:lnTo>
                    <a:lnTo>
                      <a:pt x="5" y="115"/>
                    </a:lnTo>
                    <a:lnTo>
                      <a:pt x="14" y="102"/>
                    </a:lnTo>
                    <a:lnTo>
                      <a:pt x="19" y="85"/>
                    </a:lnTo>
                    <a:lnTo>
                      <a:pt x="27" y="69"/>
                    </a:lnTo>
                    <a:lnTo>
                      <a:pt x="35" y="52"/>
                    </a:lnTo>
                    <a:lnTo>
                      <a:pt x="43" y="38"/>
                    </a:lnTo>
                    <a:lnTo>
                      <a:pt x="53" y="26"/>
                    </a:lnTo>
                    <a:lnTo>
                      <a:pt x="68" y="18"/>
                    </a:lnTo>
                    <a:lnTo>
                      <a:pt x="84" y="15"/>
                    </a:lnTo>
                    <a:lnTo>
                      <a:pt x="84" y="22"/>
                    </a:lnTo>
                    <a:lnTo>
                      <a:pt x="86" y="27"/>
                    </a:lnTo>
                    <a:lnTo>
                      <a:pt x="90" y="32"/>
                    </a:lnTo>
                    <a:lnTo>
                      <a:pt x="96" y="36"/>
                    </a:lnTo>
                    <a:lnTo>
                      <a:pt x="106" y="34"/>
                    </a:lnTo>
                    <a:lnTo>
                      <a:pt x="111" y="27"/>
                    </a:lnTo>
                    <a:lnTo>
                      <a:pt x="116" y="18"/>
                    </a:lnTo>
                    <a:lnTo>
                      <a:pt x="121" y="12"/>
                    </a:lnTo>
                    <a:lnTo>
                      <a:pt x="128" y="11"/>
                    </a:lnTo>
                    <a:lnTo>
                      <a:pt x="135" y="10"/>
                    </a:lnTo>
                    <a:lnTo>
                      <a:pt x="142" y="8"/>
                    </a:lnTo>
                    <a:lnTo>
                      <a:pt x="149" y="7"/>
                    </a:lnTo>
                    <a:lnTo>
                      <a:pt x="155" y="6"/>
                    </a:lnTo>
                    <a:lnTo>
                      <a:pt x="162" y="4"/>
                    </a:lnTo>
                    <a:lnTo>
                      <a:pt x="169" y="1"/>
                    </a:lnTo>
                    <a:lnTo>
                      <a:pt x="176" y="0"/>
                    </a:lnTo>
                    <a:lnTo>
                      <a:pt x="179" y="8"/>
                    </a:lnTo>
                    <a:lnTo>
                      <a:pt x="183" y="14"/>
                    </a:lnTo>
                    <a:lnTo>
                      <a:pt x="189" y="19"/>
                    </a:lnTo>
                    <a:lnTo>
                      <a:pt x="195" y="23"/>
                    </a:lnTo>
                    <a:lnTo>
                      <a:pt x="202" y="27"/>
                    </a:lnTo>
                    <a:lnTo>
                      <a:pt x="209" y="29"/>
                    </a:lnTo>
                    <a:lnTo>
                      <a:pt x="216" y="30"/>
                    </a:lnTo>
                    <a:lnTo>
                      <a:pt x="224" y="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36" name="Freeform 240"/>
              <p:cNvSpPr>
                <a:spLocks/>
              </p:cNvSpPr>
              <p:nvPr/>
            </p:nvSpPr>
            <p:spPr bwMode="auto">
              <a:xfrm>
                <a:off x="4016" y="1643"/>
                <a:ext cx="27" cy="59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15"/>
                  </a:cxn>
                  <a:cxn ang="0">
                    <a:pos x="27" y="31"/>
                  </a:cxn>
                  <a:cxn ang="0">
                    <a:pos x="26" y="48"/>
                  </a:cxn>
                  <a:cxn ang="0">
                    <a:pos x="19" y="59"/>
                  </a:cxn>
                  <a:cxn ang="0">
                    <a:pos x="12" y="57"/>
                  </a:cxn>
                  <a:cxn ang="0">
                    <a:pos x="7" y="52"/>
                  </a:cxn>
                  <a:cxn ang="0">
                    <a:pos x="3" y="45"/>
                  </a:cxn>
                  <a:cxn ang="0">
                    <a:pos x="0" y="40"/>
                  </a:cxn>
                  <a:cxn ang="0">
                    <a:pos x="3" y="27"/>
                  </a:cxn>
                  <a:cxn ang="0">
                    <a:pos x="6" y="13"/>
                  </a:cxn>
                  <a:cxn ang="0">
                    <a:pos x="10" y="3"/>
                  </a:cxn>
                  <a:cxn ang="0">
                    <a:pos x="23" y="0"/>
                  </a:cxn>
                </a:cxnLst>
                <a:rect l="0" t="0" r="r" b="b"/>
                <a:pathLst>
                  <a:path w="27" h="59">
                    <a:moveTo>
                      <a:pt x="23" y="0"/>
                    </a:moveTo>
                    <a:lnTo>
                      <a:pt x="26" y="15"/>
                    </a:lnTo>
                    <a:lnTo>
                      <a:pt x="27" y="31"/>
                    </a:lnTo>
                    <a:lnTo>
                      <a:pt x="26" y="48"/>
                    </a:lnTo>
                    <a:lnTo>
                      <a:pt x="19" y="59"/>
                    </a:lnTo>
                    <a:lnTo>
                      <a:pt x="12" y="57"/>
                    </a:lnTo>
                    <a:lnTo>
                      <a:pt x="7" y="52"/>
                    </a:lnTo>
                    <a:lnTo>
                      <a:pt x="3" y="45"/>
                    </a:lnTo>
                    <a:lnTo>
                      <a:pt x="0" y="40"/>
                    </a:lnTo>
                    <a:lnTo>
                      <a:pt x="3" y="27"/>
                    </a:lnTo>
                    <a:lnTo>
                      <a:pt x="6" y="13"/>
                    </a:lnTo>
                    <a:lnTo>
                      <a:pt x="10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37" name="Freeform 241"/>
              <p:cNvSpPr>
                <a:spLocks/>
              </p:cNvSpPr>
              <p:nvPr/>
            </p:nvSpPr>
            <p:spPr bwMode="auto">
              <a:xfrm>
                <a:off x="3806" y="1674"/>
                <a:ext cx="1057" cy="522"/>
              </a:xfrm>
              <a:custGeom>
                <a:avLst/>
                <a:gdLst/>
                <a:ahLst/>
                <a:cxnLst>
                  <a:cxn ang="0">
                    <a:pos x="1057" y="404"/>
                  </a:cxn>
                  <a:cxn ang="0">
                    <a:pos x="1013" y="406"/>
                  </a:cxn>
                  <a:cxn ang="0">
                    <a:pos x="969" y="405"/>
                  </a:cxn>
                  <a:cxn ang="0">
                    <a:pos x="927" y="402"/>
                  </a:cxn>
                  <a:cxn ang="0">
                    <a:pos x="884" y="397"/>
                  </a:cxn>
                  <a:cxn ang="0">
                    <a:pos x="842" y="391"/>
                  </a:cxn>
                  <a:cxn ang="0">
                    <a:pos x="799" y="386"/>
                  </a:cxn>
                  <a:cxn ang="0">
                    <a:pos x="757" y="382"/>
                  </a:cxn>
                  <a:cxn ang="0">
                    <a:pos x="713" y="379"/>
                  </a:cxn>
                  <a:cxn ang="0">
                    <a:pos x="678" y="372"/>
                  </a:cxn>
                  <a:cxn ang="0">
                    <a:pos x="643" y="364"/>
                  </a:cxn>
                  <a:cxn ang="0">
                    <a:pos x="607" y="354"/>
                  </a:cxn>
                  <a:cxn ang="0">
                    <a:pos x="573" y="345"/>
                  </a:cxn>
                  <a:cxn ang="0">
                    <a:pos x="538" y="338"/>
                  </a:cxn>
                  <a:cxn ang="0">
                    <a:pos x="503" y="331"/>
                  </a:cxn>
                  <a:cxn ang="0">
                    <a:pos x="466" y="328"/>
                  </a:cxn>
                  <a:cxn ang="0">
                    <a:pos x="429" y="328"/>
                  </a:cxn>
                  <a:cxn ang="0">
                    <a:pos x="380" y="360"/>
                  </a:cxn>
                  <a:cxn ang="0">
                    <a:pos x="329" y="390"/>
                  </a:cxn>
                  <a:cxn ang="0">
                    <a:pos x="279" y="421"/>
                  </a:cxn>
                  <a:cxn ang="0">
                    <a:pos x="229" y="449"/>
                  </a:cxn>
                  <a:cxn ang="0">
                    <a:pos x="176" y="475"/>
                  </a:cxn>
                  <a:cxn ang="0">
                    <a:pos x="121" y="497"/>
                  </a:cxn>
                  <a:cxn ang="0">
                    <a:pos x="66" y="512"/>
                  </a:cxn>
                  <a:cxn ang="0">
                    <a:pos x="7" y="522"/>
                  </a:cxn>
                  <a:cxn ang="0">
                    <a:pos x="1" y="469"/>
                  </a:cxn>
                  <a:cxn ang="0">
                    <a:pos x="7" y="417"/>
                  </a:cxn>
                  <a:cxn ang="0">
                    <a:pos x="22" y="361"/>
                  </a:cxn>
                  <a:cxn ang="0">
                    <a:pos x="46" y="308"/>
                  </a:cxn>
                  <a:cxn ang="0">
                    <a:pos x="77" y="260"/>
                  </a:cxn>
                  <a:cxn ang="0">
                    <a:pos x="117" y="217"/>
                  </a:cxn>
                  <a:cxn ang="0">
                    <a:pos x="148" y="238"/>
                  </a:cxn>
                  <a:cxn ang="0">
                    <a:pos x="121" y="272"/>
                  </a:cxn>
                  <a:cxn ang="0">
                    <a:pos x="101" y="309"/>
                  </a:cxn>
                  <a:cxn ang="0">
                    <a:pos x="97" y="349"/>
                  </a:cxn>
                  <a:cxn ang="0">
                    <a:pos x="111" y="365"/>
                  </a:cxn>
                  <a:cxn ang="0">
                    <a:pos x="125" y="357"/>
                  </a:cxn>
                  <a:cxn ang="0">
                    <a:pos x="135" y="328"/>
                  </a:cxn>
                  <a:cxn ang="0">
                    <a:pos x="154" y="286"/>
                  </a:cxn>
                  <a:cxn ang="0">
                    <a:pos x="181" y="247"/>
                  </a:cxn>
                  <a:cxn ang="0">
                    <a:pos x="214" y="212"/>
                  </a:cxn>
                  <a:cxn ang="0">
                    <a:pos x="253" y="180"/>
                  </a:cxn>
                  <a:cxn ang="0">
                    <a:pos x="294" y="151"/>
                  </a:cxn>
                  <a:cxn ang="0">
                    <a:pos x="337" y="128"/>
                  </a:cxn>
                  <a:cxn ang="0">
                    <a:pos x="380" y="107"/>
                  </a:cxn>
                  <a:cxn ang="0">
                    <a:pos x="428" y="94"/>
                  </a:cxn>
                  <a:cxn ang="0">
                    <a:pos x="486" y="84"/>
                  </a:cxn>
                  <a:cxn ang="0">
                    <a:pos x="546" y="77"/>
                  </a:cxn>
                  <a:cxn ang="0">
                    <a:pos x="607" y="72"/>
                  </a:cxn>
                  <a:cxn ang="0">
                    <a:pos x="669" y="65"/>
                  </a:cxn>
                  <a:cxn ang="0">
                    <a:pos x="732" y="58"/>
                  </a:cxn>
                  <a:cxn ang="0">
                    <a:pos x="792" y="48"/>
                  </a:cxn>
                  <a:cxn ang="0">
                    <a:pos x="852" y="36"/>
                  </a:cxn>
                  <a:cxn ang="0">
                    <a:pos x="900" y="22"/>
                  </a:cxn>
                  <a:cxn ang="0">
                    <a:pos x="941" y="11"/>
                  </a:cxn>
                  <a:cxn ang="0">
                    <a:pos x="983" y="3"/>
                  </a:cxn>
                  <a:cxn ang="0">
                    <a:pos x="1023" y="0"/>
                  </a:cxn>
                  <a:cxn ang="0">
                    <a:pos x="1047" y="332"/>
                  </a:cxn>
                </a:cxnLst>
                <a:rect l="0" t="0" r="r" b="b"/>
                <a:pathLst>
                  <a:path w="1057" h="522">
                    <a:moveTo>
                      <a:pt x="1047" y="332"/>
                    </a:moveTo>
                    <a:lnTo>
                      <a:pt x="1057" y="404"/>
                    </a:lnTo>
                    <a:lnTo>
                      <a:pt x="1034" y="405"/>
                    </a:lnTo>
                    <a:lnTo>
                      <a:pt x="1013" y="406"/>
                    </a:lnTo>
                    <a:lnTo>
                      <a:pt x="990" y="406"/>
                    </a:lnTo>
                    <a:lnTo>
                      <a:pt x="969" y="405"/>
                    </a:lnTo>
                    <a:lnTo>
                      <a:pt x="948" y="404"/>
                    </a:lnTo>
                    <a:lnTo>
                      <a:pt x="927" y="402"/>
                    </a:lnTo>
                    <a:lnTo>
                      <a:pt x="905" y="399"/>
                    </a:lnTo>
                    <a:lnTo>
                      <a:pt x="884" y="397"/>
                    </a:lnTo>
                    <a:lnTo>
                      <a:pt x="863" y="394"/>
                    </a:lnTo>
                    <a:lnTo>
                      <a:pt x="842" y="391"/>
                    </a:lnTo>
                    <a:lnTo>
                      <a:pt x="821" y="388"/>
                    </a:lnTo>
                    <a:lnTo>
                      <a:pt x="799" y="386"/>
                    </a:lnTo>
                    <a:lnTo>
                      <a:pt x="778" y="383"/>
                    </a:lnTo>
                    <a:lnTo>
                      <a:pt x="757" y="382"/>
                    </a:lnTo>
                    <a:lnTo>
                      <a:pt x="734" y="380"/>
                    </a:lnTo>
                    <a:lnTo>
                      <a:pt x="713" y="379"/>
                    </a:lnTo>
                    <a:lnTo>
                      <a:pt x="695" y="376"/>
                    </a:lnTo>
                    <a:lnTo>
                      <a:pt x="678" y="372"/>
                    </a:lnTo>
                    <a:lnTo>
                      <a:pt x="661" y="368"/>
                    </a:lnTo>
                    <a:lnTo>
                      <a:pt x="643" y="364"/>
                    </a:lnTo>
                    <a:lnTo>
                      <a:pt x="626" y="358"/>
                    </a:lnTo>
                    <a:lnTo>
                      <a:pt x="607" y="354"/>
                    </a:lnTo>
                    <a:lnTo>
                      <a:pt x="590" y="350"/>
                    </a:lnTo>
                    <a:lnTo>
                      <a:pt x="573" y="345"/>
                    </a:lnTo>
                    <a:lnTo>
                      <a:pt x="555" y="342"/>
                    </a:lnTo>
                    <a:lnTo>
                      <a:pt x="538" y="338"/>
                    </a:lnTo>
                    <a:lnTo>
                      <a:pt x="520" y="334"/>
                    </a:lnTo>
                    <a:lnTo>
                      <a:pt x="503" y="331"/>
                    </a:lnTo>
                    <a:lnTo>
                      <a:pt x="484" y="330"/>
                    </a:lnTo>
                    <a:lnTo>
                      <a:pt x="466" y="328"/>
                    </a:lnTo>
                    <a:lnTo>
                      <a:pt x="448" y="328"/>
                    </a:lnTo>
                    <a:lnTo>
                      <a:pt x="429" y="328"/>
                    </a:lnTo>
                    <a:lnTo>
                      <a:pt x="404" y="343"/>
                    </a:lnTo>
                    <a:lnTo>
                      <a:pt x="380" y="360"/>
                    </a:lnTo>
                    <a:lnTo>
                      <a:pt x="354" y="375"/>
                    </a:lnTo>
                    <a:lnTo>
                      <a:pt x="329" y="390"/>
                    </a:lnTo>
                    <a:lnTo>
                      <a:pt x="305" y="406"/>
                    </a:lnTo>
                    <a:lnTo>
                      <a:pt x="279" y="421"/>
                    </a:lnTo>
                    <a:lnTo>
                      <a:pt x="254" y="435"/>
                    </a:lnTo>
                    <a:lnTo>
                      <a:pt x="229" y="449"/>
                    </a:lnTo>
                    <a:lnTo>
                      <a:pt x="202" y="463"/>
                    </a:lnTo>
                    <a:lnTo>
                      <a:pt x="176" y="475"/>
                    </a:lnTo>
                    <a:lnTo>
                      <a:pt x="149" y="486"/>
                    </a:lnTo>
                    <a:lnTo>
                      <a:pt x="121" y="497"/>
                    </a:lnTo>
                    <a:lnTo>
                      <a:pt x="94" y="505"/>
                    </a:lnTo>
                    <a:lnTo>
                      <a:pt x="66" y="512"/>
                    </a:lnTo>
                    <a:lnTo>
                      <a:pt x="36" y="517"/>
                    </a:lnTo>
                    <a:lnTo>
                      <a:pt x="7" y="522"/>
                    </a:lnTo>
                    <a:lnTo>
                      <a:pt x="0" y="497"/>
                    </a:lnTo>
                    <a:lnTo>
                      <a:pt x="1" y="469"/>
                    </a:lnTo>
                    <a:lnTo>
                      <a:pt x="4" y="443"/>
                    </a:lnTo>
                    <a:lnTo>
                      <a:pt x="7" y="417"/>
                    </a:lnTo>
                    <a:lnTo>
                      <a:pt x="14" y="388"/>
                    </a:lnTo>
                    <a:lnTo>
                      <a:pt x="22" y="361"/>
                    </a:lnTo>
                    <a:lnTo>
                      <a:pt x="34" y="334"/>
                    </a:lnTo>
                    <a:lnTo>
                      <a:pt x="46" y="308"/>
                    </a:lnTo>
                    <a:lnTo>
                      <a:pt x="60" y="283"/>
                    </a:lnTo>
                    <a:lnTo>
                      <a:pt x="77" y="260"/>
                    </a:lnTo>
                    <a:lnTo>
                      <a:pt x="96" y="238"/>
                    </a:lnTo>
                    <a:lnTo>
                      <a:pt x="117" y="217"/>
                    </a:lnTo>
                    <a:lnTo>
                      <a:pt x="159" y="220"/>
                    </a:lnTo>
                    <a:lnTo>
                      <a:pt x="148" y="238"/>
                    </a:lnTo>
                    <a:lnTo>
                      <a:pt x="134" y="254"/>
                    </a:lnTo>
                    <a:lnTo>
                      <a:pt x="121" y="272"/>
                    </a:lnTo>
                    <a:lnTo>
                      <a:pt x="111" y="291"/>
                    </a:lnTo>
                    <a:lnTo>
                      <a:pt x="101" y="309"/>
                    </a:lnTo>
                    <a:lnTo>
                      <a:pt x="97" y="328"/>
                    </a:lnTo>
                    <a:lnTo>
                      <a:pt x="97" y="349"/>
                    </a:lnTo>
                    <a:lnTo>
                      <a:pt x="104" y="368"/>
                    </a:lnTo>
                    <a:lnTo>
                      <a:pt x="111" y="365"/>
                    </a:lnTo>
                    <a:lnTo>
                      <a:pt x="120" y="362"/>
                    </a:lnTo>
                    <a:lnTo>
                      <a:pt x="125" y="357"/>
                    </a:lnTo>
                    <a:lnTo>
                      <a:pt x="130" y="350"/>
                    </a:lnTo>
                    <a:lnTo>
                      <a:pt x="135" y="328"/>
                    </a:lnTo>
                    <a:lnTo>
                      <a:pt x="144" y="306"/>
                    </a:lnTo>
                    <a:lnTo>
                      <a:pt x="154" y="286"/>
                    </a:lnTo>
                    <a:lnTo>
                      <a:pt x="166" y="266"/>
                    </a:lnTo>
                    <a:lnTo>
                      <a:pt x="181" y="247"/>
                    </a:lnTo>
                    <a:lnTo>
                      <a:pt x="196" y="229"/>
                    </a:lnTo>
                    <a:lnTo>
                      <a:pt x="214" y="212"/>
                    </a:lnTo>
                    <a:lnTo>
                      <a:pt x="233" y="195"/>
                    </a:lnTo>
                    <a:lnTo>
                      <a:pt x="253" y="180"/>
                    </a:lnTo>
                    <a:lnTo>
                      <a:pt x="272" y="165"/>
                    </a:lnTo>
                    <a:lnTo>
                      <a:pt x="294" y="151"/>
                    </a:lnTo>
                    <a:lnTo>
                      <a:pt x="315" y="139"/>
                    </a:lnTo>
                    <a:lnTo>
                      <a:pt x="337" y="128"/>
                    </a:lnTo>
                    <a:lnTo>
                      <a:pt x="359" y="117"/>
                    </a:lnTo>
                    <a:lnTo>
                      <a:pt x="380" y="107"/>
                    </a:lnTo>
                    <a:lnTo>
                      <a:pt x="400" y="99"/>
                    </a:lnTo>
                    <a:lnTo>
                      <a:pt x="428" y="94"/>
                    </a:lnTo>
                    <a:lnTo>
                      <a:pt x="457" y="88"/>
                    </a:lnTo>
                    <a:lnTo>
                      <a:pt x="486" y="84"/>
                    </a:lnTo>
                    <a:lnTo>
                      <a:pt x="517" y="80"/>
                    </a:lnTo>
                    <a:lnTo>
                      <a:pt x="546" y="77"/>
                    </a:lnTo>
                    <a:lnTo>
                      <a:pt x="578" y="74"/>
                    </a:lnTo>
                    <a:lnTo>
                      <a:pt x="607" y="72"/>
                    </a:lnTo>
                    <a:lnTo>
                      <a:pt x="638" y="68"/>
                    </a:lnTo>
                    <a:lnTo>
                      <a:pt x="669" y="65"/>
                    </a:lnTo>
                    <a:lnTo>
                      <a:pt x="700" y="62"/>
                    </a:lnTo>
                    <a:lnTo>
                      <a:pt x="732" y="58"/>
                    </a:lnTo>
                    <a:lnTo>
                      <a:pt x="761" y="54"/>
                    </a:lnTo>
                    <a:lnTo>
                      <a:pt x="792" y="48"/>
                    </a:lnTo>
                    <a:lnTo>
                      <a:pt x="822" y="43"/>
                    </a:lnTo>
                    <a:lnTo>
                      <a:pt x="852" y="36"/>
                    </a:lnTo>
                    <a:lnTo>
                      <a:pt x="880" y="28"/>
                    </a:lnTo>
                    <a:lnTo>
                      <a:pt x="900" y="22"/>
                    </a:lnTo>
                    <a:lnTo>
                      <a:pt x="919" y="17"/>
                    </a:lnTo>
                    <a:lnTo>
                      <a:pt x="941" y="11"/>
                    </a:lnTo>
                    <a:lnTo>
                      <a:pt x="962" y="6"/>
                    </a:lnTo>
                    <a:lnTo>
                      <a:pt x="983" y="3"/>
                    </a:lnTo>
                    <a:lnTo>
                      <a:pt x="1003" y="0"/>
                    </a:lnTo>
                    <a:lnTo>
                      <a:pt x="1023" y="0"/>
                    </a:lnTo>
                    <a:lnTo>
                      <a:pt x="1041" y="2"/>
                    </a:lnTo>
                    <a:lnTo>
                      <a:pt x="1047" y="332"/>
                    </a:lnTo>
                    <a:close/>
                  </a:path>
                </a:pathLst>
              </a:custGeom>
              <a:solidFill>
                <a:srgbClr val="D1B2A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38" name="Freeform 242"/>
              <p:cNvSpPr>
                <a:spLocks/>
              </p:cNvSpPr>
              <p:nvPr/>
            </p:nvSpPr>
            <p:spPr bwMode="auto">
              <a:xfrm>
                <a:off x="5087" y="1976"/>
                <a:ext cx="685" cy="956"/>
              </a:xfrm>
              <a:custGeom>
                <a:avLst/>
                <a:gdLst/>
                <a:ahLst/>
                <a:cxnLst>
                  <a:cxn ang="0">
                    <a:pos x="393" y="159"/>
                  </a:cxn>
                  <a:cxn ang="0">
                    <a:pos x="451" y="218"/>
                  </a:cxn>
                  <a:cxn ang="0">
                    <a:pos x="502" y="281"/>
                  </a:cxn>
                  <a:cxn ang="0">
                    <a:pos x="547" y="346"/>
                  </a:cxn>
                  <a:cxn ang="0">
                    <a:pos x="586" y="413"/>
                  </a:cxn>
                  <a:cxn ang="0">
                    <a:pos x="619" y="483"/>
                  </a:cxn>
                  <a:cxn ang="0">
                    <a:pos x="646" y="554"/>
                  </a:cxn>
                  <a:cxn ang="0">
                    <a:pos x="668" y="628"/>
                  </a:cxn>
                  <a:cxn ang="0">
                    <a:pos x="685" y="705"/>
                  </a:cxn>
                  <a:cxn ang="0">
                    <a:pos x="633" y="753"/>
                  </a:cxn>
                  <a:cxn ang="0">
                    <a:pos x="589" y="808"/>
                  </a:cxn>
                  <a:cxn ang="0">
                    <a:pos x="554" y="870"/>
                  </a:cxn>
                  <a:cxn ang="0">
                    <a:pos x="526" y="933"/>
                  </a:cxn>
                  <a:cxn ang="0">
                    <a:pos x="507" y="948"/>
                  </a:cxn>
                  <a:cxn ang="0">
                    <a:pos x="486" y="956"/>
                  </a:cxn>
                  <a:cxn ang="0">
                    <a:pos x="471" y="849"/>
                  </a:cxn>
                  <a:cxn ang="0">
                    <a:pos x="489" y="748"/>
                  </a:cxn>
                  <a:cxn ang="0">
                    <a:pos x="527" y="726"/>
                  </a:cxn>
                  <a:cxn ang="0">
                    <a:pos x="564" y="697"/>
                  </a:cxn>
                  <a:cxn ang="0">
                    <a:pos x="592" y="663"/>
                  </a:cxn>
                  <a:cxn ang="0">
                    <a:pos x="608" y="623"/>
                  </a:cxn>
                  <a:cxn ang="0">
                    <a:pos x="596" y="613"/>
                  </a:cxn>
                  <a:cxn ang="0">
                    <a:pos x="584" y="606"/>
                  </a:cxn>
                  <a:cxn ang="0">
                    <a:pos x="570" y="602"/>
                  </a:cxn>
                  <a:cxn ang="0">
                    <a:pos x="555" y="600"/>
                  </a:cxn>
                  <a:cxn ang="0">
                    <a:pos x="540" y="567"/>
                  </a:cxn>
                  <a:cxn ang="0">
                    <a:pos x="516" y="543"/>
                  </a:cxn>
                  <a:cxn ang="0">
                    <a:pos x="497" y="542"/>
                  </a:cxn>
                  <a:cxn ang="0">
                    <a:pos x="482" y="549"/>
                  </a:cxn>
                  <a:cxn ang="0">
                    <a:pos x="469" y="560"/>
                  </a:cxn>
                  <a:cxn ang="0">
                    <a:pos x="456" y="572"/>
                  </a:cxn>
                  <a:cxn ang="0">
                    <a:pos x="447" y="598"/>
                  </a:cxn>
                  <a:cxn ang="0">
                    <a:pos x="423" y="610"/>
                  </a:cxn>
                  <a:cxn ang="0">
                    <a:pos x="394" y="576"/>
                  </a:cxn>
                  <a:cxn ang="0">
                    <a:pos x="370" y="538"/>
                  </a:cxn>
                  <a:cxn ang="0">
                    <a:pos x="346" y="499"/>
                  </a:cxn>
                  <a:cxn ang="0">
                    <a:pos x="315" y="464"/>
                  </a:cxn>
                  <a:cxn ang="0">
                    <a:pos x="290" y="396"/>
                  </a:cxn>
                  <a:cxn ang="0">
                    <a:pos x="293" y="320"/>
                  </a:cxn>
                  <a:cxn ang="0">
                    <a:pos x="290" y="246"/>
                  </a:cxn>
                  <a:cxn ang="0">
                    <a:pos x="249" y="187"/>
                  </a:cxn>
                  <a:cxn ang="0">
                    <a:pos x="194" y="169"/>
                  </a:cxn>
                  <a:cxn ang="0">
                    <a:pos x="136" y="158"/>
                  </a:cxn>
                  <a:cxn ang="0">
                    <a:pos x="81" y="140"/>
                  </a:cxn>
                  <a:cxn ang="0">
                    <a:pos x="38" y="102"/>
                  </a:cxn>
                  <a:cxn ang="0">
                    <a:pos x="14" y="6"/>
                  </a:cxn>
                  <a:cxn ang="0">
                    <a:pos x="45" y="0"/>
                  </a:cxn>
                  <a:cxn ang="0">
                    <a:pos x="75" y="0"/>
                  </a:cxn>
                  <a:cxn ang="0">
                    <a:pos x="105" y="7"/>
                  </a:cxn>
                  <a:cxn ang="0">
                    <a:pos x="367" y="151"/>
                  </a:cxn>
                </a:cxnLst>
                <a:rect l="0" t="0" r="r" b="b"/>
                <a:pathLst>
                  <a:path w="685" h="956">
                    <a:moveTo>
                      <a:pt x="367" y="151"/>
                    </a:moveTo>
                    <a:lnTo>
                      <a:pt x="393" y="159"/>
                    </a:lnTo>
                    <a:lnTo>
                      <a:pt x="423" y="188"/>
                    </a:lnTo>
                    <a:lnTo>
                      <a:pt x="451" y="218"/>
                    </a:lnTo>
                    <a:lnTo>
                      <a:pt x="478" y="250"/>
                    </a:lnTo>
                    <a:lnTo>
                      <a:pt x="502" y="281"/>
                    </a:lnTo>
                    <a:lnTo>
                      <a:pt x="526" y="313"/>
                    </a:lnTo>
                    <a:lnTo>
                      <a:pt x="547" y="346"/>
                    </a:lnTo>
                    <a:lnTo>
                      <a:pt x="567" y="379"/>
                    </a:lnTo>
                    <a:lnTo>
                      <a:pt x="586" y="413"/>
                    </a:lnTo>
                    <a:lnTo>
                      <a:pt x="603" y="447"/>
                    </a:lnTo>
                    <a:lnTo>
                      <a:pt x="619" y="483"/>
                    </a:lnTo>
                    <a:lnTo>
                      <a:pt x="633" y="519"/>
                    </a:lnTo>
                    <a:lnTo>
                      <a:pt x="646" y="554"/>
                    </a:lnTo>
                    <a:lnTo>
                      <a:pt x="657" y="591"/>
                    </a:lnTo>
                    <a:lnTo>
                      <a:pt x="668" y="628"/>
                    </a:lnTo>
                    <a:lnTo>
                      <a:pt x="677" y="667"/>
                    </a:lnTo>
                    <a:lnTo>
                      <a:pt x="685" y="705"/>
                    </a:lnTo>
                    <a:lnTo>
                      <a:pt x="657" y="727"/>
                    </a:lnTo>
                    <a:lnTo>
                      <a:pt x="633" y="753"/>
                    </a:lnTo>
                    <a:lnTo>
                      <a:pt x="609" y="779"/>
                    </a:lnTo>
                    <a:lnTo>
                      <a:pt x="589" y="808"/>
                    </a:lnTo>
                    <a:lnTo>
                      <a:pt x="571" y="838"/>
                    </a:lnTo>
                    <a:lnTo>
                      <a:pt x="554" y="870"/>
                    </a:lnTo>
                    <a:lnTo>
                      <a:pt x="538" y="901"/>
                    </a:lnTo>
                    <a:lnTo>
                      <a:pt x="526" y="933"/>
                    </a:lnTo>
                    <a:lnTo>
                      <a:pt x="516" y="940"/>
                    </a:lnTo>
                    <a:lnTo>
                      <a:pt x="507" y="948"/>
                    </a:lnTo>
                    <a:lnTo>
                      <a:pt x="497" y="953"/>
                    </a:lnTo>
                    <a:lnTo>
                      <a:pt x="486" y="956"/>
                    </a:lnTo>
                    <a:lnTo>
                      <a:pt x="478" y="904"/>
                    </a:lnTo>
                    <a:lnTo>
                      <a:pt x="471" y="849"/>
                    </a:lnTo>
                    <a:lnTo>
                      <a:pt x="472" y="797"/>
                    </a:lnTo>
                    <a:lnTo>
                      <a:pt x="489" y="748"/>
                    </a:lnTo>
                    <a:lnTo>
                      <a:pt x="509" y="738"/>
                    </a:lnTo>
                    <a:lnTo>
                      <a:pt x="527" y="726"/>
                    </a:lnTo>
                    <a:lnTo>
                      <a:pt x="545" y="712"/>
                    </a:lnTo>
                    <a:lnTo>
                      <a:pt x="564" y="697"/>
                    </a:lnTo>
                    <a:lnTo>
                      <a:pt x="578" y="680"/>
                    </a:lnTo>
                    <a:lnTo>
                      <a:pt x="592" y="663"/>
                    </a:lnTo>
                    <a:lnTo>
                      <a:pt x="602" y="643"/>
                    </a:lnTo>
                    <a:lnTo>
                      <a:pt x="608" y="623"/>
                    </a:lnTo>
                    <a:lnTo>
                      <a:pt x="602" y="617"/>
                    </a:lnTo>
                    <a:lnTo>
                      <a:pt x="596" y="613"/>
                    </a:lnTo>
                    <a:lnTo>
                      <a:pt x="589" y="610"/>
                    </a:lnTo>
                    <a:lnTo>
                      <a:pt x="584" y="606"/>
                    </a:lnTo>
                    <a:lnTo>
                      <a:pt x="577" y="605"/>
                    </a:lnTo>
                    <a:lnTo>
                      <a:pt x="570" y="602"/>
                    </a:lnTo>
                    <a:lnTo>
                      <a:pt x="562" y="601"/>
                    </a:lnTo>
                    <a:lnTo>
                      <a:pt x="555" y="600"/>
                    </a:lnTo>
                    <a:lnTo>
                      <a:pt x="547" y="583"/>
                    </a:lnTo>
                    <a:lnTo>
                      <a:pt x="540" y="567"/>
                    </a:lnTo>
                    <a:lnTo>
                      <a:pt x="530" y="553"/>
                    </a:lnTo>
                    <a:lnTo>
                      <a:pt x="516" y="543"/>
                    </a:lnTo>
                    <a:lnTo>
                      <a:pt x="506" y="541"/>
                    </a:lnTo>
                    <a:lnTo>
                      <a:pt x="497" y="542"/>
                    </a:lnTo>
                    <a:lnTo>
                      <a:pt x="489" y="545"/>
                    </a:lnTo>
                    <a:lnTo>
                      <a:pt x="482" y="549"/>
                    </a:lnTo>
                    <a:lnTo>
                      <a:pt x="475" y="554"/>
                    </a:lnTo>
                    <a:lnTo>
                      <a:pt x="469" y="560"/>
                    </a:lnTo>
                    <a:lnTo>
                      <a:pt x="462" y="567"/>
                    </a:lnTo>
                    <a:lnTo>
                      <a:pt x="456" y="572"/>
                    </a:lnTo>
                    <a:lnTo>
                      <a:pt x="454" y="586"/>
                    </a:lnTo>
                    <a:lnTo>
                      <a:pt x="447" y="598"/>
                    </a:lnTo>
                    <a:lnTo>
                      <a:pt x="435" y="606"/>
                    </a:lnTo>
                    <a:lnTo>
                      <a:pt x="423" y="610"/>
                    </a:lnTo>
                    <a:lnTo>
                      <a:pt x="407" y="594"/>
                    </a:lnTo>
                    <a:lnTo>
                      <a:pt x="394" y="576"/>
                    </a:lnTo>
                    <a:lnTo>
                      <a:pt x="382" y="557"/>
                    </a:lnTo>
                    <a:lnTo>
                      <a:pt x="370" y="538"/>
                    </a:lnTo>
                    <a:lnTo>
                      <a:pt x="359" y="519"/>
                    </a:lnTo>
                    <a:lnTo>
                      <a:pt x="346" y="499"/>
                    </a:lnTo>
                    <a:lnTo>
                      <a:pt x="332" y="482"/>
                    </a:lnTo>
                    <a:lnTo>
                      <a:pt x="315" y="464"/>
                    </a:lnTo>
                    <a:lnTo>
                      <a:pt x="297" y="432"/>
                    </a:lnTo>
                    <a:lnTo>
                      <a:pt x="290" y="396"/>
                    </a:lnTo>
                    <a:lnTo>
                      <a:pt x="290" y="358"/>
                    </a:lnTo>
                    <a:lnTo>
                      <a:pt x="293" y="320"/>
                    </a:lnTo>
                    <a:lnTo>
                      <a:pt x="293" y="281"/>
                    </a:lnTo>
                    <a:lnTo>
                      <a:pt x="290" y="246"/>
                    </a:lnTo>
                    <a:lnTo>
                      <a:pt x="276" y="214"/>
                    </a:lnTo>
                    <a:lnTo>
                      <a:pt x="249" y="187"/>
                    </a:lnTo>
                    <a:lnTo>
                      <a:pt x="222" y="176"/>
                    </a:lnTo>
                    <a:lnTo>
                      <a:pt x="194" y="169"/>
                    </a:lnTo>
                    <a:lnTo>
                      <a:pt x="165" y="163"/>
                    </a:lnTo>
                    <a:lnTo>
                      <a:pt x="136" y="158"/>
                    </a:lnTo>
                    <a:lnTo>
                      <a:pt x="108" y="151"/>
                    </a:lnTo>
                    <a:lnTo>
                      <a:pt x="81" y="140"/>
                    </a:lnTo>
                    <a:lnTo>
                      <a:pt x="58" y="125"/>
                    </a:lnTo>
                    <a:lnTo>
                      <a:pt x="38" y="102"/>
                    </a:lnTo>
                    <a:lnTo>
                      <a:pt x="0" y="8"/>
                    </a:lnTo>
                    <a:lnTo>
                      <a:pt x="14" y="6"/>
                    </a:lnTo>
                    <a:lnTo>
                      <a:pt x="30" y="3"/>
                    </a:lnTo>
                    <a:lnTo>
                      <a:pt x="45" y="0"/>
                    </a:lnTo>
                    <a:lnTo>
                      <a:pt x="59" y="0"/>
                    </a:lnTo>
                    <a:lnTo>
                      <a:pt x="75" y="0"/>
                    </a:lnTo>
                    <a:lnTo>
                      <a:pt x="91" y="3"/>
                    </a:lnTo>
                    <a:lnTo>
                      <a:pt x="105" y="7"/>
                    </a:lnTo>
                    <a:lnTo>
                      <a:pt x="119" y="12"/>
                    </a:lnTo>
                    <a:lnTo>
                      <a:pt x="367" y="1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39" name="Freeform 243"/>
              <p:cNvSpPr>
                <a:spLocks/>
              </p:cNvSpPr>
              <p:nvPr/>
            </p:nvSpPr>
            <p:spPr bwMode="auto">
              <a:xfrm>
                <a:off x="4053" y="1984"/>
                <a:ext cx="1738" cy="1852"/>
              </a:xfrm>
              <a:custGeom>
                <a:avLst/>
                <a:gdLst/>
                <a:ahLst/>
                <a:cxnLst>
                  <a:cxn ang="0">
                    <a:pos x="1064" y="144"/>
                  </a:cxn>
                  <a:cxn ang="0">
                    <a:pos x="1257" y="205"/>
                  </a:cxn>
                  <a:cxn ang="0">
                    <a:pos x="1311" y="476"/>
                  </a:cxn>
                  <a:cxn ang="0">
                    <a:pos x="1454" y="634"/>
                  </a:cxn>
                  <a:cxn ang="0">
                    <a:pos x="1527" y="579"/>
                  </a:cxn>
                  <a:cxn ang="0">
                    <a:pos x="1585" y="633"/>
                  </a:cxn>
                  <a:cxn ang="0">
                    <a:pos x="1479" y="738"/>
                  </a:cxn>
                  <a:cxn ang="0">
                    <a:pos x="1543" y="978"/>
                  </a:cxn>
                  <a:cxn ang="0">
                    <a:pos x="1626" y="870"/>
                  </a:cxn>
                  <a:cxn ang="0">
                    <a:pos x="1738" y="841"/>
                  </a:cxn>
                  <a:cxn ang="0">
                    <a:pos x="1628" y="1004"/>
                  </a:cxn>
                  <a:cxn ang="0">
                    <a:pos x="1466" y="1036"/>
                  </a:cxn>
                  <a:cxn ang="0">
                    <a:pos x="1368" y="1170"/>
                  </a:cxn>
                  <a:cxn ang="0">
                    <a:pos x="1296" y="1314"/>
                  </a:cxn>
                  <a:cxn ang="0">
                    <a:pos x="1362" y="1430"/>
                  </a:cxn>
                  <a:cxn ang="0">
                    <a:pos x="1414" y="1576"/>
                  </a:cxn>
                  <a:cxn ang="0">
                    <a:pos x="1301" y="1726"/>
                  </a:cxn>
                  <a:cxn ang="0">
                    <a:pos x="1116" y="1830"/>
                  </a:cxn>
                  <a:cxn ang="0">
                    <a:pos x="1013" y="1670"/>
                  </a:cxn>
                  <a:cxn ang="0">
                    <a:pos x="908" y="1574"/>
                  </a:cxn>
                  <a:cxn ang="0">
                    <a:pos x="791" y="1574"/>
                  </a:cxn>
                  <a:cxn ang="0">
                    <a:pos x="691" y="1511"/>
                  </a:cxn>
                  <a:cxn ang="0">
                    <a:pos x="559" y="1498"/>
                  </a:cxn>
                  <a:cxn ang="0">
                    <a:pos x="403" y="1398"/>
                  </a:cxn>
                  <a:cxn ang="0">
                    <a:pos x="191" y="1351"/>
                  </a:cxn>
                  <a:cxn ang="0">
                    <a:pos x="105" y="1133"/>
                  </a:cxn>
                  <a:cxn ang="0">
                    <a:pos x="6" y="1003"/>
                  </a:cxn>
                  <a:cxn ang="0">
                    <a:pos x="143" y="1111"/>
                  </a:cxn>
                  <a:cxn ang="0">
                    <a:pos x="215" y="1198"/>
                  </a:cxn>
                  <a:cxn ang="0">
                    <a:pos x="230" y="1059"/>
                  </a:cxn>
                  <a:cxn ang="0">
                    <a:pos x="246" y="960"/>
                  </a:cxn>
                  <a:cxn ang="0">
                    <a:pos x="326" y="908"/>
                  </a:cxn>
                  <a:cxn ang="0">
                    <a:pos x="428" y="812"/>
                  </a:cxn>
                  <a:cxn ang="0">
                    <a:pos x="511" y="819"/>
                  </a:cxn>
                  <a:cxn ang="0">
                    <a:pos x="620" y="781"/>
                  </a:cxn>
                  <a:cxn ang="0">
                    <a:pos x="699" y="832"/>
                  </a:cxn>
                  <a:cxn ang="0">
                    <a:pos x="737" y="650"/>
                  </a:cxn>
                  <a:cxn ang="0">
                    <a:pos x="654" y="564"/>
                  </a:cxn>
                  <a:cxn ang="0">
                    <a:pos x="541" y="371"/>
                  </a:cxn>
                  <a:cxn ang="0">
                    <a:pos x="456" y="339"/>
                  </a:cxn>
                  <a:cxn ang="0">
                    <a:pos x="408" y="480"/>
                  </a:cxn>
                  <a:cxn ang="0">
                    <a:pos x="278" y="528"/>
                  </a:cxn>
                  <a:cxn ang="0">
                    <a:pos x="301" y="424"/>
                  </a:cxn>
                  <a:cxn ang="0">
                    <a:pos x="391" y="284"/>
                  </a:cxn>
                  <a:cxn ang="0">
                    <a:pos x="264" y="137"/>
                  </a:cxn>
                  <a:cxn ang="0">
                    <a:pos x="220" y="48"/>
                  </a:cxn>
                  <a:cxn ang="0">
                    <a:pos x="335" y="87"/>
                  </a:cxn>
                  <a:cxn ang="0">
                    <a:pos x="497" y="120"/>
                  </a:cxn>
                  <a:cxn ang="0">
                    <a:pos x="595" y="286"/>
                  </a:cxn>
                  <a:cxn ang="0">
                    <a:pos x="681" y="467"/>
                  </a:cxn>
                  <a:cxn ang="0">
                    <a:pos x="752" y="467"/>
                  </a:cxn>
                  <a:cxn ang="0">
                    <a:pos x="839" y="345"/>
                  </a:cxn>
                  <a:cxn ang="0">
                    <a:pos x="880" y="394"/>
                  </a:cxn>
                  <a:cxn ang="0">
                    <a:pos x="973" y="309"/>
                  </a:cxn>
                  <a:cxn ang="0">
                    <a:pos x="920" y="243"/>
                  </a:cxn>
                  <a:cxn ang="0">
                    <a:pos x="913" y="238"/>
                  </a:cxn>
                  <a:cxn ang="0">
                    <a:pos x="862" y="7"/>
                  </a:cxn>
                  <a:cxn ang="0">
                    <a:pos x="1006" y="0"/>
                  </a:cxn>
                </a:cxnLst>
                <a:rect l="0" t="0" r="r" b="b"/>
                <a:pathLst>
                  <a:path w="1738" h="1852">
                    <a:moveTo>
                      <a:pt x="1006" y="0"/>
                    </a:moveTo>
                    <a:lnTo>
                      <a:pt x="1014" y="21"/>
                    </a:lnTo>
                    <a:lnTo>
                      <a:pt x="1020" y="43"/>
                    </a:lnTo>
                    <a:lnTo>
                      <a:pt x="1026" y="65"/>
                    </a:lnTo>
                    <a:lnTo>
                      <a:pt x="1033" y="87"/>
                    </a:lnTo>
                    <a:lnTo>
                      <a:pt x="1040" y="107"/>
                    </a:lnTo>
                    <a:lnTo>
                      <a:pt x="1050" y="127"/>
                    </a:lnTo>
                    <a:lnTo>
                      <a:pt x="1064" y="144"/>
                    </a:lnTo>
                    <a:lnTo>
                      <a:pt x="1084" y="158"/>
                    </a:lnTo>
                    <a:lnTo>
                      <a:pt x="1106" y="170"/>
                    </a:lnTo>
                    <a:lnTo>
                      <a:pt x="1130" y="180"/>
                    </a:lnTo>
                    <a:lnTo>
                      <a:pt x="1154" y="185"/>
                    </a:lnTo>
                    <a:lnTo>
                      <a:pt x="1181" y="188"/>
                    </a:lnTo>
                    <a:lnTo>
                      <a:pt x="1207" y="192"/>
                    </a:lnTo>
                    <a:lnTo>
                      <a:pt x="1232" y="198"/>
                    </a:lnTo>
                    <a:lnTo>
                      <a:pt x="1257" y="205"/>
                    </a:lnTo>
                    <a:lnTo>
                      <a:pt x="1280" y="216"/>
                    </a:lnTo>
                    <a:lnTo>
                      <a:pt x="1290" y="253"/>
                    </a:lnTo>
                    <a:lnTo>
                      <a:pt x="1293" y="291"/>
                    </a:lnTo>
                    <a:lnTo>
                      <a:pt x="1290" y="331"/>
                    </a:lnTo>
                    <a:lnTo>
                      <a:pt x="1286" y="369"/>
                    </a:lnTo>
                    <a:lnTo>
                      <a:pt x="1286" y="408"/>
                    </a:lnTo>
                    <a:lnTo>
                      <a:pt x="1293" y="443"/>
                    </a:lnTo>
                    <a:lnTo>
                      <a:pt x="1311" y="476"/>
                    </a:lnTo>
                    <a:lnTo>
                      <a:pt x="1344" y="506"/>
                    </a:lnTo>
                    <a:lnTo>
                      <a:pt x="1356" y="527"/>
                    </a:lnTo>
                    <a:lnTo>
                      <a:pt x="1369" y="548"/>
                    </a:lnTo>
                    <a:lnTo>
                      <a:pt x="1383" y="570"/>
                    </a:lnTo>
                    <a:lnTo>
                      <a:pt x="1397" y="590"/>
                    </a:lnTo>
                    <a:lnTo>
                      <a:pt x="1414" y="609"/>
                    </a:lnTo>
                    <a:lnTo>
                      <a:pt x="1433" y="623"/>
                    </a:lnTo>
                    <a:lnTo>
                      <a:pt x="1454" y="634"/>
                    </a:lnTo>
                    <a:lnTo>
                      <a:pt x="1478" y="638"/>
                    </a:lnTo>
                    <a:lnTo>
                      <a:pt x="1486" y="631"/>
                    </a:lnTo>
                    <a:lnTo>
                      <a:pt x="1495" y="624"/>
                    </a:lnTo>
                    <a:lnTo>
                      <a:pt x="1502" y="615"/>
                    </a:lnTo>
                    <a:lnTo>
                      <a:pt x="1509" y="607"/>
                    </a:lnTo>
                    <a:lnTo>
                      <a:pt x="1514" y="597"/>
                    </a:lnTo>
                    <a:lnTo>
                      <a:pt x="1522" y="589"/>
                    </a:lnTo>
                    <a:lnTo>
                      <a:pt x="1527" y="579"/>
                    </a:lnTo>
                    <a:lnTo>
                      <a:pt x="1534" y="571"/>
                    </a:lnTo>
                    <a:lnTo>
                      <a:pt x="1541" y="579"/>
                    </a:lnTo>
                    <a:lnTo>
                      <a:pt x="1548" y="589"/>
                    </a:lnTo>
                    <a:lnTo>
                      <a:pt x="1554" y="598"/>
                    </a:lnTo>
                    <a:lnTo>
                      <a:pt x="1561" y="608"/>
                    </a:lnTo>
                    <a:lnTo>
                      <a:pt x="1568" y="618"/>
                    </a:lnTo>
                    <a:lnTo>
                      <a:pt x="1577" y="626"/>
                    </a:lnTo>
                    <a:lnTo>
                      <a:pt x="1585" y="633"/>
                    </a:lnTo>
                    <a:lnTo>
                      <a:pt x="1596" y="638"/>
                    </a:lnTo>
                    <a:lnTo>
                      <a:pt x="1584" y="659"/>
                    </a:lnTo>
                    <a:lnTo>
                      <a:pt x="1567" y="674"/>
                    </a:lnTo>
                    <a:lnTo>
                      <a:pt x="1547" y="685"/>
                    </a:lnTo>
                    <a:lnTo>
                      <a:pt x="1526" y="694"/>
                    </a:lnTo>
                    <a:lnTo>
                      <a:pt x="1507" y="707"/>
                    </a:lnTo>
                    <a:lnTo>
                      <a:pt x="1490" y="720"/>
                    </a:lnTo>
                    <a:lnTo>
                      <a:pt x="1479" y="738"/>
                    </a:lnTo>
                    <a:lnTo>
                      <a:pt x="1475" y="764"/>
                    </a:lnTo>
                    <a:lnTo>
                      <a:pt x="1475" y="951"/>
                    </a:lnTo>
                    <a:lnTo>
                      <a:pt x="1481" y="963"/>
                    </a:lnTo>
                    <a:lnTo>
                      <a:pt x="1489" y="974"/>
                    </a:lnTo>
                    <a:lnTo>
                      <a:pt x="1502" y="981"/>
                    </a:lnTo>
                    <a:lnTo>
                      <a:pt x="1516" y="984"/>
                    </a:lnTo>
                    <a:lnTo>
                      <a:pt x="1530" y="984"/>
                    </a:lnTo>
                    <a:lnTo>
                      <a:pt x="1543" y="978"/>
                    </a:lnTo>
                    <a:lnTo>
                      <a:pt x="1554" y="971"/>
                    </a:lnTo>
                    <a:lnTo>
                      <a:pt x="1565" y="962"/>
                    </a:lnTo>
                    <a:lnTo>
                      <a:pt x="1575" y="951"/>
                    </a:lnTo>
                    <a:lnTo>
                      <a:pt x="1585" y="940"/>
                    </a:lnTo>
                    <a:lnTo>
                      <a:pt x="1595" y="930"/>
                    </a:lnTo>
                    <a:lnTo>
                      <a:pt x="1605" y="922"/>
                    </a:lnTo>
                    <a:lnTo>
                      <a:pt x="1615" y="896"/>
                    </a:lnTo>
                    <a:lnTo>
                      <a:pt x="1626" y="870"/>
                    </a:lnTo>
                    <a:lnTo>
                      <a:pt x="1640" y="845"/>
                    </a:lnTo>
                    <a:lnTo>
                      <a:pt x="1657" y="821"/>
                    </a:lnTo>
                    <a:lnTo>
                      <a:pt x="1674" y="796"/>
                    </a:lnTo>
                    <a:lnTo>
                      <a:pt x="1691" y="773"/>
                    </a:lnTo>
                    <a:lnTo>
                      <a:pt x="1709" y="749"/>
                    </a:lnTo>
                    <a:lnTo>
                      <a:pt x="1726" y="725"/>
                    </a:lnTo>
                    <a:lnTo>
                      <a:pt x="1736" y="781"/>
                    </a:lnTo>
                    <a:lnTo>
                      <a:pt x="1738" y="841"/>
                    </a:lnTo>
                    <a:lnTo>
                      <a:pt x="1736" y="901"/>
                    </a:lnTo>
                    <a:lnTo>
                      <a:pt x="1738" y="958"/>
                    </a:lnTo>
                    <a:lnTo>
                      <a:pt x="1721" y="970"/>
                    </a:lnTo>
                    <a:lnTo>
                      <a:pt x="1704" y="981"/>
                    </a:lnTo>
                    <a:lnTo>
                      <a:pt x="1685" y="989"/>
                    </a:lnTo>
                    <a:lnTo>
                      <a:pt x="1667" y="996"/>
                    </a:lnTo>
                    <a:lnTo>
                      <a:pt x="1647" y="1000"/>
                    </a:lnTo>
                    <a:lnTo>
                      <a:pt x="1628" y="1004"/>
                    </a:lnTo>
                    <a:lnTo>
                      <a:pt x="1606" y="1008"/>
                    </a:lnTo>
                    <a:lnTo>
                      <a:pt x="1587" y="1011"/>
                    </a:lnTo>
                    <a:lnTo>
                      <a:pt x="1565" y="1014"/>
                    </a:lnTo>
                    <a:lnTo>
                      <a:pt x="1546" y="1017"/>
                    </a:lnTo>
                    <a:lnTo>
                      <a:pt x="1526" y="1019"/>
                    </a:lnTo>
                    <a:lnTo>
                      <a:pt x="1505" y="1025"/>
                    </a:lnTo>
                    <a:lnTo>
                      <a:pt x="1486" y="1029"/>
                    </a:lnTo>
                    <a:lnTo>
                      <a:pt x="1466" y="1036"/>
                    </a:lnTo>
                    <a:lnTo>
                      <a:pt x="1448" y="1044"/>
                    </a:lnTo>
                    <a:lnTo>
                      <a:pt x="1431" y="1055"/>
                    </a:lnTo>
                    <a:lnTo>
                      <a:pt x="1417" y="1073"/>
                    </a:lnTo>
                    <a:lnTo>
                      <a:pt x="1406" y="1092"/>
                    </a:lnTo>
                    <a:lnTo>
                      <a:pt x="1394" y="1111"/>
                    </a:lnTo>
                    <a:lnTo>
                      <a:pt x="1386" y="1131"/>
                    </a:lnTo>
                    <a:lnTo>
                      <a:pt x="1376" y="1150"/>
                    </a:lnTo>
                    <a:lnTo>
                      <a:pt x="1368" y="1170"/>
                    </a:lnTo>
                    <a:lnTo>
                      <a:pt x="1359" y="1190"/>
                    </a:lnTo>
                    <a:lnTo>
                      <a:pt x="1349" y="1209"/>
                    </a:lnTo>
                    <a:lnTo>
                      <a:pt x="1339" y="1225"/>
                    </a:lnTo>
                    <a:lnTo>
                      <a:pt x="1328" y="1243"/>
                    </a:lnTo>
                    <a:lnTo>
                      <a:pt x="1318" y="1260"/>
                    </a:lnTo>
                    <a:lnTo>
                      <a:pt x="1310" y="1277"/>
                    </a:lnTo>
                    <a:lnTo>
                      <a:pt x="1301" y="1295"/>
                    </a:lnTo>
                    <a:lnTo>
                      <a:pt x="1296" y="1314"/>
                    </a:lnTo>
                    <a:lnTo>
                      <a:pt x="1290" y="1334"/>
                    </a:lnTo>
                    <a:lnTo>
                      <a:pt x="1287" y="1353"/>
                    </a:lnTo>
                    <a:lnTo>
                      <a:pt x="1294" y="1369"/>
                    </a:lnTo>
                    <a:lnTo>
                      <a:pt x="1305" y="1383"/>
                    </a:lnTo>
                    <a:lnTo>
                      <a:pt x="1318" y="1394"/>
                    </a:lnTo>
                    <a:lnTo>
                      <a:pt x="1334" y="1406"/>
                    </a:lnTo>
                    <a:lnTo>
                      <a:pt x="1349" y="1417"/>
                    </a:lnTo>
                    <a:lnTo>
                      <a:pt x="1362" y="1430"/>
                    </a:lnTo>
                    <a:lnTo>
                      <a:pt x="1373" y="1445"/>
                    </a:lnTo>
                    <a:lnTo>
                      <a:pt x="1380" y="1461"/>
                    </a:lnTo>
                    <a:lnTo>
                      <a:pt x="1379" y="1483"/>
                    </a:lnTo>
                    <a:lnTo>
                      <a:pt x="1382" y="1504"/>
                    </a:lnTo>
                    <a:lnTo>
                      <a:pt x="1387" y="1523"/>
                    </a:lnTo>
                    <a:lnTo>
                      <a:pt x="1396" y="1541"/>
                    </a:lnTo>
                    <a:lnTo>
                      <a:pt x="1406" y="1559"/>
                    </a:lnTo>
                    <a:lnTo>
                      <a:pt x="1414" y="1576"/>
                    </a:lnTo>
                    <a:lnTo>
                      <a:pt x="1421" y="1596"/>
                    </a:lnTo>
                    <a:lnTo>
                      <a:pt x="1427" y="1615"/>
                    </a:lnTo>
                    <a:lnTo>
                      <a:pt x="1407" y="1635"/>
                    </a:lnTo>
                    <a:lnTo>
                      <a:pt x="1387" y="1656"/>
                    </a:lnTo>
                    <a:lnTo>
                      <a:pt x="1366" y="1675"/>
                    </a:lnTo>
                    <a:lnTo>
                      <a:pt x="1345" y="1693"/>
                    </a:lnTo>
                    <a:lnTo>
                      <a:pt x="1324" y="1709"/>
                    </a:lnTo>
                    <a:lnTo>
                      <a:pt x="1301" y="1726"/>
                    </a:lnTo>
                    <a:lnTo>
                      <a:pt x="1280" y="1741"/>
                    </a:lnTo>
                    <a:lnTo>
                      <a:pt x="1257" y="1756"/>
                    </a:lnTo>
                    <a:lnTo>
                      <a:pt x="1235" y="1770"/>
                    </a:lnTo>
                    <a:lnTo>
                      <a:pt x="1211" y="1782"/>
                    </a:lnTo>
                    <a:lnTo>
                      <a:pt x="1188" y="1796"/>
                    </a:lnTo>
                    <a:lnTo>
                      <a:pt x="1164" y="1807"/>
                    </a:lnTo>
                    <a:lnTo>
                      <a:pt x="1140" y="1819"/>
                    </a:lnTo>
                    <a:lnTo>
                      <a:pt x="1116" y="1830"/>
                    </a:lnTo>
                    <a:lnTo>
                      <a:pt x="1092" y="1841"/>
                    </a:lnTo>
                    <a:lnTo>
                      <a:pt x="1068" y="1852"/>
                    </a:lnTo>
                    <a:lnTo>
                      <a:pt x="1072" y="1819"/>
                    </a:lnTo>
                    <a:lnTo>
                      <a:pt x="1067" y="1788"/>
                    </a:lnTo>
                    <a:lnTo>
                      <a:pt x="1055" y="1759"/>
                    </a:lnTo>
                    <a:lnTo>
                      <a:pt x="1041" y="1730"/>
                    </a:lnTo>
                    <a:lnTo>
                      <a:pt x="1026" y="1700"/>
                    </a:lnTo>
                    <a:lnTo>
                      <a:pt x="1013" y="1670"/>
                    </a:lnTo>
                    <a:lnTo>
                      <a:pt x="1007" y="1638"/>
                    </a:lnTo>
                    <a:lnTo>
                      <a:pt x="1010" y="1604"/>
                    </a:lnTo>
                    <a:lnTo>
                      <a:pt x="996" y="1593"/>
                    </a:lnTo>
                    <a:lnTo>
                      <a:pt x="980" y="1586"/>
                    </a:lnTo>
                    <a:lnTo>
                      <a:pt x="963" y="1580"/>
                    </a:lnTo>
                    <a:lnTo>
                      <a:pt x="945" y="1578"/>
                    </a:lnTo>
                    <a:lnTo>
                      <a:pt x="927" y="1575"/>
                    </a:lnTo>
                    <a:lnTo>
                      <a:pt x="908" y="1574"/>
                    </a:lnTo>
                    <a:lnTo>
                      <a:pt x="891" y="1571"/>
                    </a:lnTo>
                    <a:lnTo>
                      <a:pt x="873" y="1568"/>
                    </a:lnTo>
                    <a:lnTo>
                      <a:pt x="860" y="1572"/>
                    </a:lnTo>
                    <a:lnTo>
                      <a:pt x="846" y="1574"/>
                    </a:lnTo>
                    <a:lnTo>
                      <a:pt x="832" y="1575"/>
                    </a:lnTo>
                    <a:lnTo>
                      <a:pt x="819" y="1575"/>
                    </a:lnTo>
                    <a:lnTo>
                      <a:pt x="805" y="1575"/>
                    </a:lnTo>
                    <a:lnTo>
                      <a:pt x="791" y="1574"/>
                    </a:lnTo>
                    <a:lnTo>
                      <a:pt x="778" y="1571"/>
                    </a:lnTo>
                    <a:lnTo>
                      <a:pt x="766" y="1568"/>
                    </a:lnTo>
                    <a:lnTo>
                      <a:pt x="756" y="1556"/>
                    </a:lnTo>
                    <a:lnTo>
                      <a:pt x="745" y="1543"/>
                    </a:lnTo>
                    <a:lnTo>
                      <a:pt x="732" y="1534"/>
                    </a:lnTo>
                    <a:lnTo>
                      <a:pt x="719" y="1524"/>
                    </a:lnTo>
                    <a:lnTo>
                      <a:pt x="705" y="1517"/>
                    </a:lnTo>
                    <a:lnTo>
                      <a:pt x="691" y="1511"/>
                    </a:lnTo>
                    <a:lnTo>
                      <a:pt x="675" y="1506"/>
                    </a:lnTo>
                    <a:lnTo>
                      <a:pt x="660" y="1502"/>
                    </a:lnTo>
                    <a:lnTo>
                      <a:pt x="643" y="1500"/>
                    </a:lnTo>
                    <a:lnTo>
                      <a:pt x="627" y="1497"/>
                    </a:lnTo>
                    <a:lnTo>
                      <a:pt x="610" y="1495"/>
                    </a:lnTo>
                    <a:lnTo>
                      <a:pt x="593" y="1495"/>
                    </a:lnTo>
                    <a:lnTo>
                      <a:pt x="576" y="1497"/>
                    </a:lnTo>
                    <a:lnTo>
                      <a:pt x="559" y="1498"/>
                    </a:lnTo>
                    <a:lnTo>
                      <a:pt x="542" y="1501"/>
                    </a:lnTo>
                    <a:lnTo>
                      <a:pt x="526" y="1504"/>
                    </a:lnTo>
                    <a:lnTo>
                      <a:pt x="504" y="1487"/>
                    </a:lnTo>
                    <a:lnTo>
                      <a:pt x="486" y="1468"/>
                    </a:lnTo>
                    <a:lnTo>
                      <a:pt x="466" y="1446"/>
                    </a:lnTo>
                    <a:lnTo>
                      <a:pt x="446" y="1425"/>
                    </a:lnTo>
                    <a:lnTo>
                      <a:pt x="425" y="1408"/>
                    </a:lnTo>
                    <a:lnTo>
                      <a:pt x="403" y="1398"/>
                    </a:lnTo>
                    <a:lnTo>
                      <a:pt x="376" y="1395"/>
                    </a:lnTo>
                    <a:lnTo>
                      <a:pt x="345" y="1404"/>
                    </a:lnTo>
                    <a:lnTo>
                      <a:pt x="314" y="1409"/>
                    </a:lnTo>
                    <a:lnTo>
                      <a:pt x="285" y="1408"/>
                    </a:lnTo>
                    <a:lnTo>
                      <a:pt x="260" y="1401"/>
                    </a:lnTo>
                    <a:lnTo>
                      <a:pt x="234" y="1387"/>
                    </a:lnTo>
                    <a:lnTo>
                      <a:pt x="212" y="1371"/>
                    </a:lnTo>
                    <a:lnTo>
                      <a:pt x="191" y="1351"/>
                    </a:lnTo>
                    <a:lnTo>
                      <a:pt x="171" y="1331"/>
                    </a:lnTo>
                    <a:lnTo>
                      <a:pt x="153" y="1310"/>
                    </a:lnTo>
                    <a:lnTo>
                      <a:pt x="129" y="1286"/>
                    </a:lnTo>
                    <a:lnTo>
                      <a:pt x="117" y="1257"/>
                    </a:lnTo>
                    <a:lnTo>
                      <a:pt x="114" y="1224"/>
                    </a:lnTo>
                    <a:lnTo>
                      <a:pt x="116" y="1191"/>
                    </a:lnTo>
                    <a:lnTo>
                      <a:pt x="113" y="1161"/>
                    </a:lnTo>
                    <a:lnTo>
                      <a:pt x="105" y="1133"/>
                    </a:lnTo>
                    <a:lnTo>
                      <a:pt x="83" y="1111"/>
                    </a:lnTo>
                    <a:lnTo>
                      <a:pt x="45" y="1099"/>
                    </a:lnTo>
                    <a:lnTo>
                      <a:pt x="31" y="1085"/>
                    </a:lnTo>
                    <a:lnTo>
                      <a:pt x="21" y="1072"/>
                    </a:lnTo>
                    <a:lnTo>
                      <a:pt x="16" y="1055"/>
                    </a:lnTo>
                    <a:lnTo>
                      <a:pt x="11" y="1039"/>
                    </a:lnTo>
                    <a:lnTo>
                      <a:pt x="8" y="1021"/>
                    </a:lnTo>
                    <a:lnTo>
                      <a:pt x="6" y="1003"/>
                    </a:lnTo>
                    <a:lnTo>
                      <a:pt x="4" y="987"/>
                    </a:lnTo>
                    <a:lnTo>
                      <a:pt x="0" y="969"/>
                    </a:lnTo>
                    <a:lnTo>
                      <a:pt x="34" y="978"/>
                    </a:lnTo>
                    <a:lnTo>
                      <a:pt x="62" y="998"/>
                    </a:lnTo>
                    <a:lnTo>
                      <a:pt x="86" y="1021"/>
                    </a:lnTo>
                    <a:lnTo>
                      <a:pt x="106" y="1050"/>
                    </a:lnTo>
                    <a:lnTo>
                      <a:pt x="124" y="1080"/>
                    </a:lnTo>
                    <a:lnTo>
                      <a:pt x="143" y="1111"/>
                    </a:lnTo>
                    <a:lnTo>
                      <a:pt x="162" y="1140"/>
                    </a:lnTo>
                    <a:lnTo>
                      <a:pt x="185" y="1166"/>
                    </a:lnTo>
                    <a:lnTo>
                      <a:pt x="189" y="1172"/>
                    </a:lnTo>
                    <a:lnTo>
                      <a:pt x="194" y="1177"/>
                    </a:lnTo>
                    <a:lnTo>
                      <a:pt x="198" y="1184"/>
                    </a:lnTo>
                    <a:lnTo>
                      <a:pt x="203" y="1190"/>
                    </a:lnTo>
                    <a:lnTo>
                      <a:pt x="209" y="1194"/>
                    </a:lnTo>
                    <a:lnTo>
                      <a:pt x="215" y="1198"/>
                    </a:lnTo>
                    <a:lnTo>
                      <a:pt x="222" y="1201"/>
                    </a:lnTo>
                    <a:lnTo>
                      <a:pt x="229" y="1202"/>
                    </a:lnTo>
                    <a:lnTo>
                      <a:pt x="240" y="1176"/>
                    </a:lnTo>
                    <a:lnTo>
                      <a:pt x="242" y="1146"/>
                    </a:lnTo>
                    <a:lnTo>
                      <a:pt x="240" y="1115"/>
                    </a:lnTo>
                    <a:lnTo>
                      <a:pt x="237" y="1087"/>
                    </a:lnTo>
                    <a:lnTo>
                      <a:pt x="236" y="1073"/>
                    </a:lnTo>
                    <a:lnTo>
                      <a:pt x="230" y="1059"/>
                    </a:lnTo>
                    <a:lnTo>
                      <a:pt x="225" y="1044"/>
                    </a:lnTo>
                    <a:lnTo>
                      <a:pt x="219" y="1029"/>
                    </a:lnTo>
                    <a:lnTo>
                      <a:pt x="216" y="1015"/>
                    </a:lnTo>
                    <a:lnTo>
                      <a:pt x="218" y="1003"/>
                    </a:lnTo>
                    <a:lnTo>
                      <a:pt x="226" y="993"/>
                    </a:lnTo>
                    <a:lnTo>
                      <a:pt x="244" y="987"/>
                    </a:lnTo>
                    <a:lnTo>
                      <a:pt x="249" y="973"/>
                    </a:lnTo>
                    <a:lnTo>
                      <a:pt x="246" y="960"/>
                    </a:lnTo>
                    <a:lnTo>
                      <a:pt x="239" y="948"/>
                    </a:lnTo>
                    <a:lnTo>
                      <a:pt x="229" y="937"/>
                    </a:lnTo>
                    <a:lnTo>
                      <a:pt x="247" y="939"/>
                    </a:lnTo>
                    <a:lnTo>
                      <a:pt x="266" y="936"/>
                    </a:lnTo>
                    <a:lnTo>
                      <a:pt x="283" y="932"/>
                    </a:lnTo>
                    <a:lnTo>
                      <a:pt x="298" y="926"/>
                    </a:lnTo>
                    <a:lnTo>
                      <a:pt x="312" y="918"/>
                    </a:lnTo>
                    <a:lnTo>
                      <a:pt x="326" y="908"/>
                    </a:lnTo>
                    <a:lnTo>
                      <a:pt x="339" y="899"/>
                    </a:lnTo>
                    <a:lnTo>
                      <a:pt x="353" y="886"/>
                    </a:lnTo>
                    <a:lnTo>
                      <a:pt x="366" y="874"/>
                    </a:lnTo>
                    <a:lnTo>
                      <a:pt x="377" y="862"/>
                    </a:lnTo>
                    <a:lnTo>
                      <a:pt x="390" y="849"/>
                    </a:lnTo>
                    <a:lnTo>
                      <a:pt x="403" y="837"/>
                    </a:lnTo>
                    <a:lnTo>
                      <a:pt x="415" y="825"/>
                    </a:lnTo>
                    <a:lnTo>
                      <a:pt x="428" y="812"/>
                    </a:lnTo>
                    <a:lnTo>
                      <a:pt x="442" y="803"/>
                    </a:lnTo>
                    <a:lnTo>
                      <a:pt x="456" y="793"/>
                    </a:lnTo>
                    <a:lnTo>
                      <a:pt x="466" y="796"/>
                    </a:lnTo>
                    <a:lnTo>
                      <a:pt x="475" y="801"/>
                    </a:lnTo>
                    <a:lnTo>
                      <a:pt x="483" y="807"/>
                    </a:lnTo>
                    <a:lnTo>
                      <a:pt x="493" y="812"/>
                    </a:lnTo>
                    <a:lnTo>
                      <a:pt x="502" y="816"/>
                    </a:lnTo>
                    <a:lnTo>
                      <a:pt x="511" y="819"/>
                    </a:lnTo>
                    <a:lnTo>
                      <a:pt x="521" y="819"/>
                    </a:lnTo>
                    <a:lnTo>
                      <a:pt x="533" y="815"/>
                    </a:lnTo>
                    <a:lnTo>
                      <a:pt x="544" y="799"/>
                    </a:lnTo>
                    <a:lnTo>
                      <a:pt x="557" y="788"/>
                    </a:lnTo>
                    <a:lnTo>
                      <a:pt x="571" y="781"/>
                    </a:lnTo>
                    <a:lnTo>
                      <a:pt x="586" y="778"/>
                    </a:lnTo>
                    <a:lnTo>
                      <a:pt x="603" y="778"/>
                    </a:lnTo>
                    <a:lnTo>
                      <a:pt x="620" y="781"/>
                    </a:lnTo>
                    <a:lnTo>
                      <a:pt x="637" y="784"/>
                    </a:lnTo>
                    <a:lnTo>
                      <a:pt x="654" y="786"/>
                    </a:lnTo>
                    <a:lnTo>
                      <a:pt x="663" y="792"/>
                    </a:lnTo>
                    <a:lnTo>
                      <a:pt x="671" y="800"/>
                    </a:lnTo>
                    <a:lnTo>
                      <a:pt x="678" y="810"/>
                    </a:lnTo>
                    <a:lnTo>
                      <a:pt x="685" y="819"/>
                    </a:lnTo>
                    <a:lnTo>
                      <a:pt x="692" y="827"/>
                    </a:lnTo>
                    <a:lnTo>
                      <a:pt x="699" y="832"/>
                    </a:lnTo>
                    <a:lnTo>
                      <a:pt x="709" y="833"/>
                    </a:lnTo>
                    <a:lnTo>
                      <a:pt x="720" y="830"/>
                    </a:lnTo>
                    <a:lnTo>
                      <a:pt x="736" y="804"/>
                    </a:lnTo>
                    <a:lnTo>
                      <a:pt x="747" y="775"/>
                    </a:lnTo>
                    <a:lnTo>
                      <a:pt x="752" y="744"/>
                    </a:lnTo>
                    <a:lnTo>
                      <a:pt x="750" y="712"/>
                    </a:lnTo>
                    <a:lnTo>
                      <a:pt x="746" y="681"/>
                    </a:lnTo>
                    <a:lnTo>
                      <a:pt x="737" y="650"/>
                    </a:lnTo>
                    <a:lnTo>
                      <a:pt x="728" y="623"/>
                    </a:lnTo>
                    <a:lnTo>
                      <a:pt x="715" y="597"/>
                    </a:lnTo>
                    <a:lnTo>
                      <a:pt x="705" y="589"/>
                    </a:lnTo>
                    <a:lnTo>
                      <a:pt x="695" y="582"/>
                    </a:lnTo>
                    <a:lnTo>
                      <a:pt x="685" y="576"/>
                    </a:lnTo>
                    <a:lnTo>
                      <a:pt x="675" y="572"/>
                    </a:lnTo>
                    <a:lnTo>
                      <a:pt x="664" y="568"/>
                    </a:lnTo>
                    <a:lnTo>
                      <a:pt x="654" y="564"/>
                    </a:lnTo>
                    <a:lnTo>
                      <a:pt x="643" y="560"/>
                    </a:lnTo>
                    <a:lnTo>
                      <a:pt x="633" y="556"/>
                    </a:lnTo>
                    <a:lnTo>
                      <a:pt x="624" y="523"/>
                    </a:lnTo>
                    <a:lnTo>
                      <a:pt x="610" y="491"/>
                    </a:lnTo>
                    <a:lnTo>
                      <a:pt x="593" y="461"/>
                    </a:lnTo>
                    <a:lnTo>
                      <a:pt x="575" y="431"/>
                    </a:lnTo>
                    <a:lnTo>
                      <a:pt x="558" y="402"/>
                    </a:lnTo>
                    <a:lnTo>
                      <a:pt x="541" y="371"/>
                    </a:lnTo>
                    <a:lnTo>
                      <a:pt x="528" y="339"/>
                    </a:lnTo>
                    <a:lnTo>
                      <a:pt x="521" y="305"/>
                    </a:lnTo>
                    <a:lnTo>
                      <a:pt x="513" y="298"/>
                    </a:lnTo>
                    <a:lnTo>
                      <a:pt x="503" y="299"/>
                    </a:lnTo>
                    <a:lnTo>
                      <a:pt x="494" y="305"/>
                    </a:lnTo>
                    <a:lnTo>
                      <a:pt x="485" y="309"/>
                    </a:lnTo>
                    <a:lnTo>
                      <a:pt x="468" y="323"/>
                    </a:lnTo>
                    <a:lnTo>
                      <a:pt x="456" y="339"/>
                    </a:lnTo>
                    <a:lnTo>
                      <a:pt x="451" y="357"/>
                    </a:lnTo>
                    <a:lnTo>
                      <a:pt x="448" y="375"/>
                    </a:lnTo>
                    <a:lnTo>
                      <a:pt x="446" y="394"/>
                    </a:lnTo>
                    <a:lnTo>
                      <a:pt x="446" y="413"/>
                    </a:lnTo>
                    <a:lnTo>
                      <a:pt x="444" y="431"/>
                    </a:lnTo>
                    <a:lnTo>
                      <a:pt x="438" y="449"/>
                    </a:lnTo>
                    <a:lnTo>
                      <a:pt x="425" y="468"/>
                    </a:lnTo>
                    <a:lnTo>
                      <a:pt x="408" y="480"/>
                    </a:lnTo>
                    <a:lnTo>
                      <a:pt x="390" y="491"/>
                    </a:lnTo>
                    <a:lnTo>
                      <a:pt x="369" y="500"/>
                    </a:lnTo>
                    <a:lnTo>
                      <a:pt x="348" y="506"/>
                    </a:lnTo>
                    <a:lnTo>
                      <a:pt x="328" y="516"/>
                    </a:lnTo>
                    <a:lnTo>
                      <a:pt x="308" y="527"/>
                    </a:lnTo>
                    <a:lnTo>
                      <a:pt x="292" y="542"/>
                    </a:lnTo>
                    <a:lnTo>
                      <a:pt x="277" y="542"/>
                    </a:lnTo>
                    <a:lnTo>
                      <a:pt x="278" y="528"/>
                    </a:lnTo>
                    <a:lnTo>
                      <a:pt x="284" y="516"/>
                    </a:lnTo>
                    <a:lnTo>
                      <a:pt x="291" y="504"/>
                    </a:lnTo>
                    <a:lnTo>
                      <a:pt x="301" y="493"/>
                    </a:lnTo>
                    <a:lnTo>
                      <a:pt x="308" y="482"/>
                    </a:lnTo>
                    <a:lnTo>
                      <a:pt x="314" y="469"/>
                    </a:lnTo>
                    <a:lnTo>
                      <a:pt x="315" y="456"/>
                    </a:lnTo>
                    <a:lnTo>
                      <a:pt x="311" y="441"/>
                    </a:lnTo>
                    <a:lnTo>
                      <a:pt x="301" y="424"/>
                    </a:lnTo>
                    <a:lnTo>
                      <a:pt x="292" y="406"/>
                    </a:lnTo>
                    <a:lnTo>
                      <a:pt x="288" y="388"/>
                    </a:lnTo>
                    <a:lnTo>
                      <a:pt x="290" y="369"/>
                    </a:lnTo>
                    <a:lnTo>
                      <a:pt x="308" y="353"/>
                    </a:lnTo>
                    <a:lnTo>
                      <a:pt x="329" y="336"/>
                    </a:lnTo>
                    <a:lnTo>
                      <a:pt x="352" y="320"/>
                    </a:lnTo>
                    <a:lnTo>
                      <a:pt x="373" y="303"/>
                    </a:lnTo>
                    <a:lnTo>
                      <a:pt x="391" y="284"/>
                    </a:lnTo>
                    <a:lnTo>
                      <a:pt x="403" y="264"/>
                    </a:lnTo>
                    <a:lnTo>
                      <a:pt x="407" y="238"/>
                    </a:lnTo>
                    <a:lnTo>
                      <a:pt x="400" y="207"/>
                    </a:lnTo>
                    <a:lnTo>
                      <a:pt x="379" y="185"/>
                    </a:lnTo>
                    <a:lnTo>
                      <a:pt x="352" y="169"/>
                    </a:lnTo>
                    <a:lnTo>
                      <a:pt x="323" y="158"/>
                    </a:lnTo>
                    <a:lnTo>
                      <a:pt x="294" y="148"/>
                    </a:lnTo>
                    <a:lnTo>
                      <a:pt x="264" y="137"/>
                    </a:lnTo>
                    <a:lnTo>
                      <a:pt x="239" y="122"/>
                    </a:lnTo>
                    <a:lnTo>
                      <a:pt x="216" y="102"/>
                    </a:lnTo>
                    <a:lnTo>
                      <a:pt x="201" y="72"/>
                    </a:lnTo>
                    <a:lnTo>
                      <a:pt x="182" y="54"/>
                    </a:lnTo>
                    <a:lnTo>
                      <a:pt x="192" y="48"/>
                    </a:lnTo>
                    <a:lnTo>
                      <a:pt x="202" y="47"/>
                    </a:lnTo>
                    <a:lnTo>
                      <a:pt x="212" y="47"/>
                    </a:lnTo>
                    <a:lnTo>
                      <a:pt x="220" y="48"/>
                    </a:lnTo>
                    <a:lnTo>
                      <a:pt x="230" y="52"/>
                    </a:lnTo>
                    <a:lnTo>
                      <a:pt x="240" y="55"/>
                    </a:lnTo>
                    <a:lnTo>
                      <a:pt x="250" y="59"/>
                    </a:lnTo>
                    <a:lnTo>
                      <a:pt x="259" y="61"/>
                    </a:lnTo>
                    <a:lnTo>
                      <a:pt x="277" y="68"/>
                    </a:lnTo>
                    <a:lnTo>
                      <a:pt x="297" y="74"/>
                    </a:lnTo>
                    <a:lnTo>
                      <a:pt x="316" y="81"/>
                    </a:lnTo>
                    <a:lnTo>
                      <a:pt x="335" y="87"/>
                    </a:lnTo>
                    <a:lnTo>
                      <a:pt x="355" y="92"/>
                    </a:lnTo>
                    <a:lnTo>
                      <a:pt x="376" y="96"/>
                    </a:lnTo>
                    <a:lnTo>
                      <a:pt x="396" y="102"/>
                    </a:lnTo>
                    <a:lnTo>
                      <a:pt x="415" y="106"/>
                    </a:lnTo>
                    <a:lnTo>
                      <a:pt x="435" y="110"/>
                    </a:lnTo>
                    <a:lnTo>
                      <a:pt x="456" y="113"/>
                    </a:lnTo>
                    <a:lnTo>
                      <a:pt x="476" y="117"/>
                    </a:lnTo>
                    <a:lnTo>
                      <a:pt x="497" y="120"/>
                    </a:lnTo>
                    <a:lnTo>
                      <a:pt x="518" y="122"/>
                    </a:lnTo>
                    <a:lnTo>
                      <a:pt x="538" y="125"/>
                    </a:lnTo>
                    <a:lnTo>
                      <a:pt x="559" y="127"/>
                    </a:lnTo>
                    <a:lnTo>
                      <a:pt x="581" y="129"/>
                    </a:lnTo>
                    <a:lnTo>
                      <a:pt x="571" y="172"/>
                    </a:lnTo>
                    <a:lnTo>
                      <a:pt x="572" y="213"/>
                    </a:lnTo>
                    <a:lnTo>
                      <a:pt x="581" y="250"/>
                    </a:lnTo>
                    <a:lnTo>
                      <a:pt x="595" y="286"/>
                    </a:lnTo>
                    <a:lnTo>
                      <a:pt x="612" y="321"/>
                    </a:lnTo>
                    <a:lnTo>
                      <a:pt x="629" y="357"/>
                    </a:lnTo>
                    <a:lnTo>
                      <a:pt x="644" y="394"/>
                    </a:lnTo>
                    <a:lnTo>
                      <a:pt x="654" y="431"/>
                    </a:lnTo>
                    <a:lnTo>
                      <a:pt x="663" y="439"/>
                    </a:lnTo>
                    <a:lnTo>
                      <a:pt x="670" y="447"/>
                    </a:lnTo>
                    <a:lnTo>
                      <a:pt x="675" y="457"/>
                    </a:lnTo>
                    <a:lnTo>
                      <a:pt x="681" y="467"/>
                    </a:lnTo>
                    <a:lnTo>
                      <a:pt x="687" y="475"/>
                    </a:lnTo>
                    <a:lnTo>
                      <a:pt x="694" y="483"/>
                    </a:lnTo>
                    <a:lnTo>
                      <a:pt x="704" y="489"/>
                    </a:lnTo>
                    <a:lnTo>
                      <a:pt x="715" y="491"/>
                    </a:lnTo>
                    <a:lnTo>
                      <a:pt x="726" y="490"/>
                    </a:lnTo>
                    <a:lnTo>
                      <a:pt x="736" y="485"/>
                    </a:lnTo>
                    <a:lnTo>
                      <a:pt x="745" y="476"/>
                    </a:lnTo>
                    <a:lnTo>
                      <a:pt x="752" y="467"/>
                    </a:lnTo>
                    <a:lnTo>
                      <a:pt x="754" y="446"/>
                    </a:lnTo>
                    <a:lnTo>
                      <a:pt x="756" y="426"/>
                    </a:lnTo>
                    <a:lnTo>
                      <a:pt x="761" y="406"/>
                    </a:lnTo>
                    <a:lnTo>
                      <a:pt x="781" y="394"/>
                    </a:lnTo>
                    <a:lnTo>
                      <a:pt x="800" y="384"/>
                    </a:lnTo>
                    <a:lnTo>
                      <a:pt x="815" y="373"/>
                    </a:lnTo>
                    <a:lnTo>
                      <a:pt x="828" y="360"/>
                    </a:lnTo>
                    <a:lnTo>
                      <a:pt x="839" y="345"/>
                    </a:lnTo>
                    <a:lnTo>
                      <a:pt x="850" y="330"/>
                    </a:lnTo>
                    <a:lnTo>
                      <a:pt x="862" y="313"/>
                    </a:lnTo>
                    <a:lnTo>
                      <a:pt x="874" y="298"/>
                    </a:lnTo>
                    <a:lnTo>
                      <a:pt x="887" y="284"/>
                    </a:lnTo>
                    <a:lnTo>
                      <a:pt x="879" y="310"/>
                    </a:lnTo>
                    <a:lnTo>
                      <a:pt x="873" y="339"/>
                    </a:lnTo>
                    <a:lnTo>
                      <a:pt x="873" y="367"/>
                    </a:lnTo>
                    <a:lnTo>
                      <a:pt x="880" y="394"/>
                    </a:lnTo>
                    <a:lnTo>
                      <a:pt x="897" y="391"/>
                    </a:lnTo>
                    <a:lnTo>
                      <a:pt x="911" y="386"/>
                    </a:lnTo>
                    <a:lnTo>
                      <a:pt x="925" y="376"/>
                    </a:lnTo>
                    <a:lnTo>
                      <a:pt x="938" y="364"/>
                    </a:lnTo>
                    <a:lnTo>
                      <a:pt x="949" y="351"/>
                    </a:lnTo>
                    <a:lnTo>
                      <a:pt x="959" y="336"/>
                    </a:lnTo>
                    <a:lnTo>
                      <a:pt x="966" y="323"/>
                    </a:lnTo>
                    <a:lnTo>
                      <a:pt x="973" y="309"/>
                    </a:lnTo>
                    <a:lnTo>
                      <a:pt x="976" y="283"/>
                    </a:lnTo>
                    <a:lnTo>
                      <a:pt x="973" y="258"/>
                    </a:lnTo>
                    <a:lnTo>
                      <a:pt x="965" y="236"/>
                    </a:lnTo>
                    <a:lnTo>
                      <a:pt x="951" y="216"/>
                    </a:lnTo>
                    <a:lnTo>
                      <a:pt x="941" y="221"/>
                    </a:lnTo>
                    <a:lnTo>
                      <a:pt x="934" y="227"/>
                    </a:lnTo>
                    <a:lnTo>
                      <a:pt x="925" y="235"/>
                    </a:lnTo>
                    <a:lnTo>
                      <a:pt x="920" y="243"/>
                    </a:lnTo>
                    <a:lnTo>
                      <a:pt x="913" y="251"/>
                    </a:lnTo>
                    <a:lnTo>
                      <a:pt x="906" y="260"/>
                    </a:lnTo>
                    <a:lnTo>
                      <a:pt x="899" y="268"/>
                    </a:lnTo>
                    <a:lnTo>
                      <a:pt x="891" y="276"/>
                    </a:lnTo>
                    <a:lnTo>
                      <a:pt x="894" y="265"/>
                    </a:lnTo>
                    <a:lnTo>
                      <a:pt x="899" y="255"/>
                    </a:lnTo>
                    <a:lnTo>
                      <a:pt x="904" y="246"/>
                    </a:lnTo>
                    <a:lnTo>
                      <a:pt x="913" y="238"/>
                    </a:lnTo>
                    <a:lnTo>
                      <a:pt x="914" y="207"/>
                    </a:lnTo>
                    <a:lnTo>
                      <a:pt x="915" y="176"/>
                    </a:lnTo>
                    <a:lnTo>
                      <a:pt x="917" y="144"/>
                    </a:lnTo>
                    <a:lnTo>
                      <a:pt x="915" y="114"/>
                    </a:lnTo>
                    <a:lnTo>
                      <a:pt x="911" y="84"/>
                    </a:lnTo>
                    <a:lnTo>
                      <a:pt x="901" y="57"/>
                    </a:lnTo>
                    <a:lnTo>
                      <a:pt x="886" y="30"/>
                    </a:lnTo>
                    <a:lnTo>
                      <a:pt x="862" y="7"/>
                    </a:lnTo>
                    <a:lnTo>
                      <a:pt x="880" y="7"/>
                    </a:lnTo>
                    <a:lnTo>
                      <a:pt x="899" y="7"/>
                    </a:lnTo>
                    <a:lnTo>
                      <a:pt x="917" y="7"/>
                    </a:lnTo>
                    <a:lnTo>
                      <a:pt x="934" y="6"/>
                    </a:lnTo>
                    <a:lnTo>
                      <a:pt x="952" y="4"/>
                    </a:lnTo>
                    <a:lnTo>
                      <a:pt x="971" y="3"/>
                    </a:lnTo>
                    <a:lnTo>
                      <a:pt x="988" y="2"/>
                    </a:lnTo>
                    <a:lnTo>
                      <a:pt x="1006" y="0"/>
                    </a:lnTo>
                    <a:close/>
                  </a:path>
                </a:pathLst>
              </a:custGeom>
              <a:solidFill>
                <a:srgbClr val="33F2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40" name="Freeform 244"/>
              <p:cNvSpPr>
                <a:spLocks/>
              </p:cNvSpPr>
              <p:nvPr/>
            </p:nvSpPr>
            <p:spPr bwMode="auto">
              <a:xfrm>
                <a:off x="4653" y="2038"/>
                <a:ext cx="284" cy="395"/>
              </a:xfrm>
              <a:custGeom>
                <a:avLst/>
                <a:gdLst/>
                <a:ahLst/>
                <a:cxnLst>
                  <a:cxn ang="0">
                    <a:pos x="280" y="166"/>
                  </a:cxn>
                  <a:cxn ang="0">
                    <a:pos x="267" y="195"/>
                  </a:cxn>
                  <a:cxn ang="0">
                    <a:pos x="252" y="221"/>
                  </a:cxn>
                  <a:cxn ang="0">
                    <a:pos x="232" y="245"/>
                  </a:cxn>
                  <a:cxn ang="0">
                    <a:pos x="211" y="269"/>
                  </a:cxn>
                  <a:cxn ang="0">
                    <a:pos x="187" y="291"/>
                  </a:cxn>
                  <a:cxn ang="0">
                    <a:pos x="164" y="313"/>
                  </a:cxn>
                  <a:cxn ang="0">
                    <a:pos x="140" y="334"/>
                  </a:cxn>
                  <a:cxn ang="0">
                    <a:pos x="118" y="358"/>
                  </a:cxn>
                  <a:cxn ang="0">
                    <a:pos x="115" y="366"/>
                  </a:cxn>
                  <a:cxn ang="0">
                    <a:pos x="115" y="376"/>
                  </a:cxn>
                  <a:cxn ang="0">
                    <a:pos x="115" y="385"/>
                  </a:cxn>
                  <a:cxn ang="0">
                    <a:pos x="115" y="395"/>
                  </a:cxn>
                  <a:cxn ang="0">
                    <a:pos x="96" y="370"/>
                  </a:cxn>
                  <a:cxn ang="0">
                    <a:pos x="82" y="343"/>
                  </a:cxn>
                  <a:cxn ang="0">
                    <a:pos x="70" y="315"/>
                  </a:cxn>
                  <a:cxn ang="0">
                    <a:pos x="58" y="286"/>
                  </a:cxn>
                  <a:cxn ang="0">
                    <a:pos x="47" y="258"/>
                  </a:cxn>
                  <a:cxn ang="0">
                    <a:pos x="36" y="229"/>
                  </a:cxn>
                  <a:cxn ang="0">
                    <a:pos x="20" y="201"/>
                  </a:cxn>
                  <a:cxn ang="0">
                    <a:pos x="3" y="175"/>
                  </a:cxn>
                  <a:cxn ang="0">
                    <a:pos x="0" y="152"/>
                  </a:cxn>
                  <a:cxn ang="0">
                    <a:pos x="0" y="125"/>
                  </a:cxn>
                  <a:cxn ang="0">
                    <a:pos x="6" y="99"/>
                  </a:cxn>
                  <a:cxn ang="0">
                    <a:pos x="22" y="79"/>
                  </a:cxn>
                  <a:cxn ang="0">
                    <a:pos x="48" y="86"/>
                  </a:cxn>
                  <a:cxn ang="0">
                    <a:pos x="75" y="89"/>
                  </a:cxn>
                  <a:cxn ang="0">
                    <a:pos x="104" y="90"/>
                  </a:cxn>
                  <a:cxn ang="0">
                    <a:pos x="133" y="89"/>
                  </a:cxn>
                  <a:cxn ang="0">
                    <a:pos x="161" y="88"/>
                  </a:cxn>
                  <a:cxn ang="0">
                    <a:pos x="190" y="83"/>
                  </a:cxn>
                  <a:cxn ang="0">
                    <a:pos x="217" y="79"/>
                  </a:cxn>
                  <a:cxn ang="0">
                    <a:pos x="243" y="75"/>
                  </a:cxn>
                  <a:cxn ang="0">
                    <a:pos x="259" y="59"/>
                  </a:cxn>
                  <a:cxn ang="0">
                    <a:pos x="263" y="41"/>
                  </a:cxn>
                  <a:cxn ang="0">
                    <a:pos x="260" y="20"/>
                  </a:cxn>
                  <a:cxn ang="0">
                    <a:pos x="258" y="0"/>
                  </a:cxn>
                  <a:cxn ang="0">
                    <a:pos x="273" y="16"/>
                  </a:cxn>
                  <a:cxn ang="0">
                    <a:pos x="282" y="35"/>
                  </a:cxn>
                  <a:cxn ang="0">
                    <a:pos x="284" y="56"/>
                  </a:cxn>
                  <a:cxn ang="0">
                    <a:pos x="284" y="77"/>
                  </a:cxn>
                  <a:cxn ang="0">
                    <a:pos x="282" y="99"/>
                  </a:cxn>
                  <a:cxn ang="0">
                    <a:pos x="280" y="122"/>
                  </a:cxn>
                  <a:cxn ang="0">
                    <a:pos x="279" y="144"/>
                  </a:cxn>
                  <a:cxn ang="0">
                    <a:pos x="280" y="166"/>
                  </a:cxn>
                </a:cxnLst>
                <a:rect l="0" t="0" r="r" b="b"/>
                <a:pathLst>
                  <a:path w="284" h="395">
                    <a:moveTo>
                      <a:pt x="280" y="166"/>
                    </a:moveTo>
                    <a:lnTo>
                      <a:pt x="267" y="195"/>
                    </a:lnTo>
                    <a:lnTo>
                      <a:pt x="252" y="221"/>
                    </a:lnTo>
                    <a:lnTo>
                      <a:pt x="232" y="245"/>
                    </a:lnTo>
                    <a:lnTo>
                      <a:pt x="211" y="269"/>
                    </a:lnTo>
                    <a:lnTo>
                      <a:pt x="187" y="291"/>
                    </a:lnTo>
                    <a:lnTo>
                      <a:pt x="164" y="313"/>
                    </a:lnTo>
                    <a:lnTo>
                      <a:pt x="140" y="334"/>
                    </a:lnTo>
                    <a:lnTo>
                      <a:pt x="118" y="358"/>
                    </a:lnTo>
                    <a:lnTo>
                      <a:pt x="115" y="366"/>
                    </a:lnTo>
                    <a:lnTo>
                      <a:pt x="115" y="376"/>
                    </a:lnTo>
                    <a:lnTo>
                      <a:pt x="115" y="385"/>
                    </a:lnTo>
                    <a:lnTo>
                      <a:pt x="115" y="395"/>
                    </a:lnTo>
                    <a:lnTo>
                      <a:pt x="96" y="370"/>
                    </a:lnTo>
                    <a:lnTo>
                      <a:pt x="82" y="343"/>
                    </a:lnTo>
                    <a:lnTo>
                      <a:pt x="70" y="315"/>
                    </a:lnTo>
                    <a:lnTo>
                      <a:pt x="58" y="286"/>
                    </a:lnTo>
                    <a:lnTo>
                      <a:pt x="47" y="258"/>
                    </a:lnTo>
                    <a:lnTo>
                      <a:pt x="36" y="229"/>
                    </a:lnTo>
                    <a:lnTo>
                      <a:pt x="20" y="201"/>
                    </a:lnTo>
                    <a:lnTo>
                      <a:pt x="3" y="175"/>
                    </a:lnTo>
                    <a:lnTo>
                      <a:pt x="0" y="152"/>
                    </a:lnTo>
                    <a:lnTo>
                      <a:pt x="0" y="125"/>
                    </a:lnTo>
                    <a:lnTo>
                      <a:pt x="6" y="99"/>
                    </a:lnTo>
                    <a:lnTo>
                      <a:pt x="22" y="79"/>
                    </a:lnTo>
                    <a:lnTo>
                      <a:pt x="48" y="86"/>
                    </a:lnTo>
                    <a:lnTo>
                      <a:pt x="75" y="89"/>
                    </a:lnTo>
                    <a:lnTo>
                      <a:pt x="104" y="90"/>
                    </a:lnTo>
                    <a:lnTo>
                      <a:pt x="133" y="89"/>
                    </a:lnTo>
                    <a:lnTo>
                      <a:pt x="161" y="88"/>
                    </a:lnTo>
                    <a:lnTo>
                      <a:pt x="190" y="83"/>
                    </a:lnTo>
                    <a:lnTo>
                      <a:pt x="217" y="79"/>
                    </a:lnTo>
                    <a:lnTo>
                      <a:pt x="243" y="75"/>
                    </a:lnTo>
                    <a:lnTo>
                      <a:pt x="259" y="59"/>
                    </a:lnTo>
                    <a:lnTo>
                      <a:pt x="263" y="41"/>
                    </a:lnTo>
                    <a:lnTo>
                      <a:pt x="260" y="20"/>
                    </a:lnTo>
                    <a:lnTo>
                      <a:pt x="258" y="0"/>
                    </a:lnTo>
                    <a:lnTo>
                      <a:pt x="273" y="16"/>
                    </a:lnTo>
                    <a:lnTo>
                      <a:pt x="282" y="35"/>
                    </a:lnTo>
                    <a:lnTo>
                      <a:pt x="284" y="56"/>
                    </a:lnTo>
                    <a:lnTo>
                      <a:pt x="284" y="77"/>
                    </a:lnTo>
                    <a:lnTo>
                      <a:pt x="282" y="99"/>
                    </a:lnTo>
                    <a:lnTo>
                      <a:pt x="280" y="122"/>
                    </a:lnTo>
                    <a:lnTo>
                      <a:pt x="279" y="144"/>
                    </a:lnTo>
                    <a:lnTo>
                      <a:pt x="280" y="16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41" name="Freeform 245"/>
              <p:cNvSpPr>
                <a:spLocks/>
              </p:cNvSpPr>
              <p:nvPr/>
            </p:nvSpPr>
            <p:spPr bwMode="auto">
              <a:xfrm>
                <a:off x="3773" y="2060"/>
                <a:ext cx="1313" cy="1858"/>
              </a:xfrm>
              <a:custGeom>
                <a:avLst/>
                <a:gdLst/>
                <a:ahLst/>
                <a:cxnLst>
                  <a:cxn ang="0">
                    <a:pos x="592" y="111"/>
                  </a:cxn>
                  <a:cxn ang="0">
                    <a:pos x="635" y="185"/>
                  </a:cxn>
                  <a:cxn ang="0">
                    <a:pos x="534" y="271"/>
                  </a:cxn>
                  <a:cxn ang="0">
                    <a:pos x="550" y="387"/>
                  </a:cxn>
                  <a:cxn ang="0">
                    <a:pos x="517" y="451"/>
                  </a:cxn>
                  <a:cxn ang="0">
                    <a:pos x="533" y="483"/>
                  </a:cxn>
                  <a:cxn ang="0">
                    <a:pos x="588" y="489"/>
                  </a:cxn>
                  <a:cxn ang="0">
                    <a:pos x="671" y="450"/>
                  </a:cxn>
                  <a:cxn ang="0">
                    <a:pos x="755" y="371"/>
                  </a:cxn>
                  <a:cxn ang="0">
                    <a:pos x="780" y="302"/>
                  </a:cxn>
                  <a:cxn ang="0">
                    <a:pos x="849" y="415"/>
                  </a:cxn>
                  <a:cxn ang="0">
                    <a:pos x="892" y="502"/>
                  </a:cxn>
                  <a:cxn ang="0">
                    <a:pos x="961" y="533"/>
                  </a:cxn>
                  <a:cxn ang="0">
                    <a:pos x="995" y="643"/>
                  </a:cxn>
                  <a:cxn ang="0">
                    <a:pos x="965" y="698"/>
                  </a:cxn>
                  <a:cxn ang="0">
                    <a:pos x="913" y="668"/>
                  </a:cxn>
                  <a:cxn ang="0">
                    <a:pos x="844" y="671"/>
                  </a:cxn>
                  <a:cxn ang="0">
                    <a:pos x="789" y="698"/>
                  </a:cxn>
                  <a:cxn ang="0">
                    <a:pos x="750" y="673"/>
                  </a:cxn>
                  <a:cxn ang="0">
                    <a:pos x="541" y="813"/>
                  </a:cxn>
                  <a:cxn ang="0">
                    <a:pos x="465" y="850"/>
                  </a:cxn>
                  <a:cxn ang="0">
                    <a:pos x="483" y="897"/>
                  </a:cxn>
                  <a:cxn ang="0">
                    <a:pos x="468" y="1001"/>
                  </a:cxn>
                  <a:cxn ang="0">
                    <a:pos x="462" y="1037"/>
                  </a:cxn>
                  <a:cxn ang="0">
                    <a:pos x="406" y="949"/>
                  </a:cxn>
                  <a:cxn ang="0">
                    <a:pos x="339" y="876"/>
                  </a:cxn>
                  <a:cxn ang="0">
                    <a:pos x="250" y="898"/>
                  </a:cxn>
                  <a:cxn ang="0">
                    <a:pos x="281" y="1020"/>
                  </a:cxn>
                  <a:cxn ang="0">
                    <a:pos x="342" y="1079"/>
                  </a:cxn>
                  <a:cxn ang="0">
                    <a:pos x="394" y="1241"/>
                  </a:cxn>
                  <a:cxn ang="0">
                    <a:pos x="533" y="1352"/>
                  </a:cxn>
                  <a:cxn ang="0">
                    <a:pos x="567" y="1367"/>
                  </a:cxn>
                  <a:cxn ang="0">
                    <a:pos x="722" y="1382"/>
                  </a:cxn>
                  <a:cxn ang="0">
                    <a:pos x="827" y="1461"/>
                  </a:cxn>
                  <a:cxn ang="0">
                    <a:pos x="952" y="1463"/>
                  </a:cxn>
                  <a:cxn ang="0">
                    <a:pos x="1006" y="1503"/>
                  </a:cxn>
                  <a:cxn ang="0">
                    <a:pos x="1094" y="1532"/>
                  </a:cxn>
                  <a:cxn ang="0">
                    <a:pos x="1235" y="1540"/>
                  </a:cxn>
                  <a:cxn ang="0">
                    <a:pos x="1284" y="1670"/>
                  </a:cxn>
                  <a:cxn ang="0">
                    <a:pos x="1256" y="1810"/>
                  </a:cxn>
                  <a:cxn ang="0">
                    <a:pos x="992" y="1857"/>
                  </a:cxn>
                  <a:cxn ang="0">
                    <a:pos x="719" y="1839"/>
                  </a:cxn>
                  <a:cxn ang="0">
                    <a:pos x="472" y="1758"/>
                  </a:cxn>
                  <a:cxn ang="0">
                    <a:pos x="445" y="1535"/>
                  </a:cxn>
                  <a:cxn ang="0">
                    <a:pos x="510" y="1389"/>
                  </a:cxn>
                  <a:cxn ang="0">
                    <a:pos x="474" y="1333"/>
                  </a:cxn>
                  <a:cxn ang="0">
                    <a:pos x="410" y="1295"/>
                  </a:cxn>
                  <a:cxn ang="0">
                    <a:pos x="334" y="1214"/>
                  </a:cxn>
                  <a:cxn ang="0">
                    <a:pos x="240" y="1141"/>
                  </a:cxn>
                  <a:cxn ang="0">
                    <a:pos x="142" y="1034"/>
                  </a:cxn>
                  <a:cxn ang="0">
                    <a:pos x="122" y="942"/>
                  </a:cxn>
                  <a:cxn ang="0">
                    <a:pos x="74" y="895"/>
                  </a:cxn>
                  <a:cxn ang="0">
                    <a:pos x="36" y="905"/>
                  </a:cxn>
                  <a:cxn ang="0">
                    <a:pos x="0" y="702"/>
                  </a:cxn>
                  <a:cxn ang="0">
                    <a:pos x="99" y="362"/>
                  </a:cxn>
                  <a:cxn ang="0">
                    <a:pos x="117" y="234"/>
                  </a:cxn>
                  <a:cxn ang="0">
                    <a:pos x="174" y="140"/>
                  </a:cxn>
                  <a:cxn ang="0">
                    <a:pos x="267" y="96"/>
                  </a:cxn>
                  <a:cxn ang="0">
                    <a:pos x="359" y="48"/>
                  </a:cxn>
                  <a:cxn ang="0">
                    <a:pos x="442" y="5"/>
                  </a:cxn>
                  <a:cxn ang="0">
                    <a:pos x="489" y="60"/>
                  </a:cxn>
                </a:cxnLst>
                <a:rect l="0" t="0" r="r" b="b"/>
                <a:pathLst>
                  <a:path w="1313" h="1858">
                    <a:moveTo>
                      <a:pt x="509" y="82"/>
                    </a:moveTo>
                    <a:lnTo>
                      <a:pt x="529" y="90"/>
                    </a:lnTo>
                    <a:lnTo>
                      <a:pt x="548" y="97"/>
                    </a:lnTo>
                    <a:lnTo>
                      <a:pt x="571" y="104"/>
                    </a:lnTo>
                    <a:lnTo>
                      <a:pt x="592" y="111"/>
                    </a:lnTo>
                    <a:lnTo>
                      <a:pt x="611" y="119"/>
                    </a:lnTo>
                    <a:lnTo>
                      <a:pt x="629" y="129"/>
                    </a:lnTo>
                    <a:lnTo>
                      <a:pt x="642" y="144"/>
                    </a:lnTo>
                    <a:lnTo>
                      <a:pt x="650" y="164"/>
                    </a:lnTo>
                    <a:lnTo>
                      <a:pt x="635" y="185"/>
                    </a:lnTo>
                    <a:lnTo>
                      <a:pt x="615" y="203"/>
                    </a:lnTo>
                    <a:lnTo>
                      <a:pt x="592" y="219"/>
                    </a:lnTo>
                    <a:lnTo>
                      <a:pt x="568" y="234"/>
                    </a:lnTo>
                    <a:lnTo>
                      <a:pt x="548" y="252"/>
                    </a:lnTo>
                    <a:lnTo>
                      <a:pt x="534" y="271"/>
                    </a:lnTo>
                    <a:lnTo>
                      <a:pt x="529" y="296"/>
                    </a:lnTo>
                    <a:lnTo>
                      <a:pt x="536" y="326"/>
                    </a:lnTo>
                    <a:lnTo>
                      <a:pt x="546" y="344"/>
                    </a:lnTo>
                    <a:lnTo>
                      <a:pt x="550" y="365"/>
                    </a:lnTo>
                    <a:lnTo>
                      <a:pt x="550" y="387"/>
                    </a:lnTo>
                    <a:lnTo>
                      <a:pt x="547" y="409"/>
                    </a:lnTo>
                    <a:lnTo>
                      <a:pt x="534" y="415"/>
                    </a:lnTo>
                    <a:lnTo>
                      <a:pt x="527" y="426"/>
                    </a:lnTo>
                    <a:lnTo>
                      <a:pt x="522" y="439"/>
                    </a:lnTo>
                    <a:lnTo>
                      <a:pt x="517" y="451"/>
                    </a:lnTo>
                    <a:lnTo>
                      <a:pt x="516" y="461"/>
                    </a:lnTo>
                    <a:lnTo>
                      <a:pt x="517" y="467"/>
                    </a:lnTo>
                    <a:lnTo>
                      <a:pt x="522" y="473"/>
                    </a:lnTo>
                    <a:lnTo>
                      <a:pt x="527" y="478"/>
                    </a:lnTo>
                    <a:lnTo>
                      <a:pt x="533" y="483"/>
                    </a:lnTo>
                    <a:lnTo>
                      <a:pt x="540" y="487"/>
                    </a:lnTo>
                    <a:lnTo>
                      <a:pt x="547" y="492"/>
                    </a:lnTo>
                    <a:lnTo>
                      <a:pt x="551" y="498"/>
                    </a:lnTo>
                    <a:lnTo>
                      <a:pt x="570" y="495"/>
                    </a:lnTo>
                    <a:lnTo>
                      <a:pt x="588" y="489"/>
                    </a:lnTo>
                    <a:lnTo>
                      <a:pt x="603" y="481"/>
                    </a:lnTo>
                    <a:lnTo>
                      <a:pt x="620" y="472"/>
                    </a:lnTo>
                    <a:lnTo>
                      <a:pt x="636" y="462"/>
                    </a:lnTo>
                    <a:lnTo>
                      <a:pt x="653" y="455"/>
                    </a:lnTo>
                    <a:lnTo>
                      <a:pt x="671" y="450"/>
                    </a:lnTo>
                    <a:lnTo>
                      <a:pt x="691" y="448"/>
                    </a:lnTo>
                    <a:lnTo>
                      <a:pt x="717" y="433"/>
                    </a:lnTo>
                    <a:lnTo>
                      <a:pt x="733" y="415"/>
                    </a:lnTo>
                    <a:lnTo>
                      <a:pt x="746" y="393"/>
                    </a:lnTo>
                    <a:lnTo>
                      <a:pt x="755" y="371"/>
                    </a:lnTo>
                    <a:lnTo>
                      <a:pt x="759" y="347"/>
                    </a:lnTo>
                    <a:lnTo>
                      <a:pt x="765" y="322"/>
                    </a:lnTo>
                    <a:lnTo>
                      <a:pt x="769" y="299"/>
                    </a:lnTo>
                    <a:lnTo>
                      <a:pt x="776" y="275"/>
                    </a:lnTo>
                    <a:lnTo>
                      <a:pt x="780" y="302"/>
                    </a:lnTo>
                    <a:lnTo>
                      <a:pt x="790" y="326"/>
                    </a:lnTo>
                    <a:lnTo>
                      <a:pt x="804" y="348"/>
                    </a:lnTo>
                    <a:lnTo>
                      <a:pt x="820" y="370"/>
                    </a:lnTo>
                    <a:lnTo>
                      <a:pt x="835" y="393"/>
                    </a:lnTo>
                    <a:lnTo>
                      <a:pt x="849" y="415"/>
                    </a:lnTo>
                    <a:lnTo>
                      <a:pt x="861" y="440"/>
                    </a:lnTo>
                    <a:lnTo>
                      <a:pt x="865" y="466"/>
                    </a:lnTo>
                    <a:lnTo>
                      <a:pt x="872" y="478"/>
                    </a:lnTo>
                    <a:lnTo>
                      <a:pt x="880" y="491"/>
                    </a:lnTo>
                    <a:lnTo>
                      <a:pt x="892" y="502"/>
                    </a:lnTo>
                    <a:lnTo>
                      <a:pt x="903" y="511"/>
                    </a:lnTo>
                    <a:lnTo>
                      <a:pt x="917" y="520"/>
                    </a:lnTo>
                    <a:lnTo>
                      <a:pt x="931" y="526"/>
                    </a:lnTo>
                    <a:lnTo>
                      <a:pt x="945" y="531"/>
                    </a:lnTo>
                    <a:lnTo>
                      <a:pt x="961" y="533"/>
                    </a:lnTo>
                    <a:lnTo>
                      <a:pt x="978" y="551"/>
                    </a:lnTo>
                    <a:lnTo>
                      <a:pt x="989" y="572"/>
                    </a:lnTo>
                    <a:lnTo>
                      <a:pt x="995" y="594"/>
                    </a:lnTo>
                    <a:lnTo>
                      <a:pt x="996" y="618"/>
                    </a:lnTo>
                    <a:lnTo>
                      <a:pt x="995" y="643"/>
                    </a:lnTo>
                    <a:lnTo>
                      <a:pt x="992" y="666"/>
                    </a:lnTo>
                    <a:lnTo>
                      <a:pt x="986" y="691"/>
                    </a:lnTo>
                    <a:lnTo>
                      <a:pt x="982" y="713"/>
                    </a:lnTo>
                    <a:lnTo>
                      <a:pt x="974" y="705"/>
                    </a:lnTo>
                    <a:lnTo>
                      <a:pt x="965" y="698"/>
                    </a:lnTo>
                    <a:lnTo>
                      <a:pt x="955" y="691"/>
                    </a:lnTo>
                    <a:lnTo>
                      <a:pt x="944" y="684"/>
                    </a:lnTo>
                    <a:lnTo>
                      <a:pt x="934" y="679"/>
                    </a:lnTo>
                    <a:lnTo>
                      <a:pt x="923" y="673"/>
                    </a:lnTo>
                    <a:lnTo>
                      <a:pt x="913" y="668"/>
                    </a:lnTo>
                    <a:lnTo>
                      <a:pt x="902" y="664"/>
                    </a:lnTo>
                    <a:lnTo>
                      <a:pt x="886" y="665"/>
                    </a:lnTo>
                    <a:lnTo>
                      <a:pt x="872" y="665"/>
                    </a:lnTo>
                    <a:lnTo>
                      <a:pt x="858" y="668"/>
                    </a:lnTo>
                    <a:lnTo>
                      <a:pt x="844" y="671"/>
                    </a:lnTo>
                    <a:lnTo>
                      <a:pt x="830" y="675"/>
                    </a:lnTo>
                    <a:lnTo>
                      <a:pt x="817" y="681"/>
                    </a:lnTo>
                    <a:lnTo>
                      <a:pt x="806" y="691"/>
                    </a:lnTo>
                    <a:lnTo>
                      <a:pt x="794" y="703"/>
                    </a:lnTo>
                    <a:lnTo>
                      <a:pt x="789" y="698"/>
                    </a:lnTo>
                    <a:lnTo>
                      <a:pt x="782" y="691"/>
                    </a:lnTo>
                    <a:lnTo>
                      <a:pt x="774" y="684"/>
                    </a:lnTo>
                    <a:lnTo>
                      <a:pt x="767" y="679"/>
                    </a:lnTo>
                    <a:lnTo>
                      <a:pt x="759" y="675"/>
                    </a:lnTo>
                    <a:lnTo>
                      <a:pt x="750" y="673"/>
                    </a:lnTo>
                    <a:lnTo>
                      <a:pt x="741" y="673"/>
                    </a:lnTo>
                    <a:lnTo>
                      <a:pt x="731" y="677"/>
                    </a:lnTo>
                    <a:lnTo>
                      <a:pt x="575" y="808"/>
                    </a:lnTo>
                    <a:lnTo>
                      <a:pt x="558" y="810"/>
                    </a:lnTo>
                    <a:lnTo>
                      <a:pt x="541" y="813"/>
                    </a:lnTo>
                    <a:lnTo>
                      <a:pt x="523" y="817"/>
                    </a:lnTo>
                    <a:lnTo>
                      <a:pt x="506" y="821"/>
                    </a:lnTo>
                    <a:lnTo>
                      <a:pt x="489" y="828"/>
                    </a:lnTo>
                    <a:lnTo>
                      <a:pt x="476" y="838"/>
                    </a:lnTo>
                    <a:lnTo>
                      <a:pt x="465" y="850"/>
                    </a:lnTo>
                    <a:lnTo>
                      <a:pt x="458" y="867"/>
                    </a:lnTo>
                    <a:lnTo>
                      <a:pt x="464" y="875"/>
                    </a:lnTo>
                    <a:lnTo>
                      <a:pt x="469" y="882"/>
                    </a:lnTo>
                    <a:lnTo>
                      <a:pt x="476" y="890"/>
                    </a:lnTo>
                    <a:lnTo>
                      <a:pt x="483" y="897"/>
                    </a:lnTo>
                    <a:lnTo>
                      <a:pt x="468" y="915"/>
                    </a:lnTo>
                    <a:lnTo>
                      <a:pt x="459" y="934"/>
                    </a:lnTo>
                    <a:lnTo>
                      <a:pt x="458" y="956"/>
                    </a:lnTo>
                    <a:lnTo>
                      <a:pt x="461" y="978"/>
                    </a:lnTo>
                    <a:lnTo>
                      <a:pt x="468" y="1001"/>
                    </a:lnTo>
                    <a:lnTo>
                      <a:pt x="475" y="1023"/>
                    </a:lnTo>
                    <a:lnTo>
                      <a:pt x="482" y="1044"/>
                    </a:lnTo>
                    <a:lnTo>
                      <a:pt x="488" y="1064"/>
                    </a:lnTo>
                    <a:lnTo>
                      <a:pt x="475" y="1052"/>
                    </a:lnTo>
                    <a:lnTo>
                      <a:pt x="462" y="1037"/>
                    </a:lnTo>
                    <a:lnTo>
                      <a:pt x="451" y="1020"/>
                    </a:lnTo>
                    <a:lnTo>
                      <a:pt x="440" y="1004"/>
                    </a:lnTo>
                    <a:lnTo>
                      <a:pt x="428" y="985"/>
                    </a:lnTo>
                    <a:lnTo>
                      <a:pt x="417" y="967"/>
                    </a:lnTo>
                    <a:lnTo>
                      <a:pt x="406" y="949"/>
                    </a:lnTo>
                    <a:lnTo>
                      <a:pt x="394" y="931"/>
                    </a:lnTo>
                    <a:lnTo>
                      <a:pt x="382" y="915"/>
                    </a:lnTo>
                    <a:lnTo>
                      <a:pt x="369" y="900"/>
                    </a:lnTo>
                    <a:lnTo>
                      <a:pt x="355" y="887"/>
                    </a:lnTo>
                    <a:lnTo>
                      <a:pt x="339" y="876"/>
                    </a:lnTo>
                    <a:lnTo>
                      <a:pt x="322" y="869"/>
                    </a:lnTo>
                    <a:lnTo>
                      <a:pt x="304" y="864"/>
                    </a:lnTo>
                    <a:lnTo>
                      <a:pt x="284" y="864"/>
                    </a:lnTo>
                    <a:lnTo>
                      <a:pt x="262" y="867"/>
                    </a:lnTo>
                    <a:lnTo>
                      <a:pt x="250" y="898"/>
                    </a:lnTo>
                    <a:lnTo>
                      <a:pt x="253" y="930"/>
                    </a:lnTo>
                    <a:lnTo>
                      <a:pt x="260" y="961"/>
                    </a:lnTo>
                    <a:lnTo>
                      <a:pt x="266" y="993"/>
                    </a:lnTo>
                    <a:lnTo>
                      <a:pt x="273" y="1007"/>
                    </a:lnTo>
                    <a:lnTo>
                      <a:pt x="281" y="1020"/>
                    </a:lnTo>
                    <a:lnTo>
                      <a:pt x="293" y="1033"/>
                    </a:lnTo>
                    <a:lnTo>
                      <a:pt x="304" y="1046"/>
                    </a:lnTo>
                    <a:lnTo>
                      <a:pt x="317" y="1057"/>
                    </a:lnTo>
                    <a:lnTo>
                      <a:pt x="329" y="1068"/>
                    </a:lnTo>
                    <a:lnTo>
                      <a:pt x="342" y="1079"/>
                    </a:lnTo>
                    <a:lnTo>
                      <a:pt x="353" y="1087"/>
                    </a:lnTo>
                    <a:lnTo>
                      <a:pt x="352" y="1130"/>
                    </a:lnTo>
                    <a:lnTo>
                      <a:pt x="359" y="1170"/>
                    </a:lnTo>
                    <a:lnTo>
                      <a:pt x="373" y="1207"/>
                    </a:lnTo>
                    <a:lnTo>
                      <a:pt x="394" y="1241"/>
                    </a:lnTo>
                    <a:lnTo>
                      <a:pt x="420" y="1273"/>
                    </a:lnTo>
                    <a:lnTo>
                      <a:pt x="449" y="1301"/>
                    </a:lnTo>
                    <a:lnTo>
                      <a:pt x="483" y="1329"/>
                    </a:lnTo>
                    <a:lnTo>
                      <a:pt x="517" y="1352"/>
                    </a:lnTo>
                    <a:lnTo>
                      <a:pt x="533" y="1352"/>
                    </a:lnTo>
                    <a:lnTo>
                      <a:pt x="533" y="1356"/>
                    </a:lnTo>
                    <a:lnTo>
                      <a:pt x="534" y="1358"/>
                    </a:lnTo>
                    <a:lnTo>
                      <a:pt x="537" y="1360"/>
                    </a:lnTo>
                    <a:lnTo>
                      <a:pt x="539" y="1363"/>
                    </a:lnTo>
                    <a:lnTo>
                      <a:pt x="567" y="1367"/>
                    </a:lnTo>
                    <a:lnTo>
                      <a:pt x="599" y="1367"/>
                    </a:lnTo>
                    <a:lnTo>
                      <a:pt x="632" y="1366"/>
                    </a:lnTo>
                    <a:lnTo>
                      <a:pt x="666" y="1366"/>
                    </a:lnTo>
                    <a:lnTo>
                      <a:pt x="695" y="1370"/>
                    </a:lnTo>
                    <a:lnTo>
                      <a:pt x="722" y="1382"/>
                    </a:lnTo>
                    <a:lnTo>
                      <a:pt x="743" y="1403"/>
                    </a:lnTo>
                    <a:lnTo>
                      <a:pt x="757" y="1436"/>
                    </a:lnTo>
                    <a:lnTo>
                      <a:pt x="779" y="1451"/>
                    </a:lnTo>
                    <a:lnTo>
                      <a:pt x="801" y="1459"/>
                    </a:lnTo>
                    <a:lnTo>
                      <a:pt x="827" y="1461"/>
                    </a:lnTo>
                    <a:lnTo>
                      <a:pt x="852" y="1459"/>
                    </a:lnTo>
                    <a:lnTo>
                      <a:pt x="879" y="1458"/>
                    </a:lnTo>
                    <a:lnTo>
                      <a:pt x="904" y="1456"/>
                    </a:lnTo>
                    <a:lnTo>
                      <a:pt x="930" y="1458"/>
                    </a:lnTo>
                    <a:lnTo>
                      <a:pt x="952" y="1463"/>
                    </a:lnTo>
                    <a:lnTo>
                      <a:pt x="964" y="1472"/>
                    </a:lnTo>
                    <a:lnTo>
                      <a:pt x="975" y="1480"/>
                    </a:lnTo>
                    <a:lnTo>
                      <a:pt x="986" y="1488"/>
                    </a:lnTo>
                    <a:lnTo>
                      <a:pt x="996" y="1495"/>
                    </a:lnTo>
                    <a:lnTo>
                      <a:pt x="1006" y="1503"/>
                    </a:lnTo>
                    <a:lnTo>
                      <a:pt x="1017" y="1510"/>
                    </a:lnTo>
                    <a:lnTo>
                      <a:pt x="1027" y="1518"/>
                    </a:lnTo>
                    <a:lnTo>
                      <a:pt x="1037" y="1528"/>
                    </a:lnTo>
                    <a:lnTo>
                      <a:pt x="1065" y="1531"/>
                    </a:lnTo>
                    <a:lnTo>
                      <a:pt x="1094" y="1532"/>
                    </a:lnTo>
                    <a:lnTo>
                      <a:pt x="1123" y="1532"/>
                    </a:lnTo>
                    <a:lnTo>
                      <a:pt x="1153" y="1531"/>
                    </a:lnTo>
                    <a:lnTo>
                      <a:pt x="1181" y="1532"/>
                    </a:lnTo>
                    <a:lnTo>
                      <a:pt x="1210" y="1535"/>
                    </a:lnTo>
                    <a:lnTo>
                      <a:pt x="1235" y="1540"/>
                    </a:lnTo>
                    <a:lnTo>
                      <a:pt x="1259" y="1550"/>
                    </a:lnTo>
                    <a:lnTo>
                      <a:pt x="1252" y="1584"/>
                    </a:lnTo>
                    <a:lnTo>
                      <a:pt x="1258" y="1614"/>
                    </a:lnTo>
                    <a:lnTo>
                      <a:pt x="1269" y="1643"/>
                    </a:lnTo>
                    <a:lnTo>
                      <a:pt x="1284" y="1670"/>
                    </a:lnTo>
                    <a:lnTo>
                      <a:pt x="1299" y="1698"/>
                    </a:lnTo>
                    <a:lnTo>
                      <a:pt x="1310" y="1727"/>
                    </a:lnTo>
                    <a:lnTo>
                      <a:pt x="1313" y="1758"/>
                    </a:lnTo>
                    <a:lnTo>
                      <a:pt x="1304" y="1794"/>
                    </a:lnTo>
                    <a:lnTo>
                      <a:pt x="1256" y="1810"/>
                    </a:lnTo>
                    <a:lnTo>
                      <a:pt x="1205" y="1825"/>
                    </a:lnTo>
                    <a:lnTo>
                      <a:pt x="1154" y="1836"/>
                    </a:lnTo>
                    <a:lnTo>
                      <a:pt x="1101" y="1846"/>
                    </a:lnTo>
                    <a:lnTo>
                      <a:pt x="1047" y="1853"/>
                    </a:lnTo>
                    <a:lnTo>
                      <a:pt x="992" y="1857"/>
                    </a:lnTo>
                    <a:lnTo>
                      <a:pt x="937" y="1858"/>
                    </a:lnTo>
                    <a:lnTo>
                      <a:pt x="882" y="1857"/>
                    </a:lnTo>
                    <a:lnTo>
                      <a:pt x="827" y="1854"/>
                    </a:lnTo>
                    <a:lnTo>
                      <a:pt x="773" y="1847"/>
                    </a:lnTo>
                    <a:lnTo>
                      <a:pt x="719" y="1839"/>
                    </a:lnTo>
                    <a:lnTo>
                      <a:pt x="666" y="1828"/>
                    </a:lnTo>
                    <a:lnTo>
                      <a:pt x="615" y="1814"/>
                    </a:lnTo>
                    <a:lnTo>
                      <a:pt x="565" y="1798"/>
                    </a:lnTo>
                    <a:lnTo>
                      <a:pt x="517" y="1779"/>
                    </a:lnTo>
                    <a:lnTo>
                      <a:pt x="472" y="1758"/>
                    </a:lnTo>
                    <a:lnTo>
                      <a:pt x="461" y="1717"/>
                    </a:lnTo>
                    <a:lnTo>
                      <a:pt x="451" y="1673"/>
                    </a:lnTo>
                    <a:lnTo>
                      <a:pt x="445" y="1627"/>
                    </a:lnTo>
                    <a:lnTo>
                      <a:pt x="442" y="1580"/>
                    </a:lnTo>
                    <a:lnTo>
                      <a:pt x="445" y="1535"/>
                    </a:lnTo>
                    <a:lnTo>
                      <a:pt x="455" y="1491"/>
                    </a:lnTo>
                    <a:lnTo>
                      <a:pt x="474" y="1450"/>
                    </a:lnTo>
                    <a:lnTo>
                      <a:pt x="499" y="1413"/>
                    </a:lnTo>
                    <a:lnTo>
                      <a:pt x="503" y="1400"/>
                    </a:lnTo>
                    <a:lnTo>
                      <a:pt x="510" y="1389"/>
                    </a:lnTo>
                    <a:lnTo>
                      <a:pt x="514" y="1377"/>
                    </a:lnTo>
                    <a:lnTo>
                      <a:pt x="509" y="1363"/>
                    </a:lnTo>
                    <a:lnTo>
                      <a:pt x="498" y="1351"/>
                    </a:lnTo>
                    <a:lnTo>
                      <a:pt x="486" y="1341"/>
                    </a:lnTo>
                    <a:lnTo>
                      <a:pt x="474" y="1333"/>
                    </a:lnTo>
                    <a:lnTo>
                      <a:pt x="461" y="1326"/>
                    </a:lnTo>
                    <a:lnTo>
                      <a:pt x="448" y="1319"/>
                    </a:lnTo>
                    <a:lnTo>
                      <a:pt x="435" y="1311"/>
                    </a:lnTo>
                    <a:lnTo>
                      <a:pt x="423" y="1304"/>
                    </a:lnTo>
                    <a:lnTo>
                      <a:pt x="410" y="1295"/>
                    </a:lnTo>
                    <a:lnTo>
                      <a:pt x="393" y="1280"/>
                    </a:lnTo>
                    <a:lnTo>
                      <a:pt x="379" y="1263"/>
                    </a:lnTo>
                    <a:lnTo>
                      <a:pt x="363" y="1247"/>
                    </a:lnTo>
                    <a:lnTo>
                      <a:pt x="349" y="1229"/>
                    </a:lnTo>
                    <a:lnTo>
                      <a:pt x="334" y="1214"/>
                    </a:lnTo>
                    <a:lnTo>
                      <a:pt x="318" y="1201"/>
                    </a:lnTo>
                    <a:lnTo>
                      <a:pt x="298" y="1192"/>
                    </a:lnTo>
                    <a:lnTo>
                      <a:pt x="277" y="1188"/>
                    </a:lnTo>
                    <a:lnTo>
                      <a:pt x="260" y="1163"/>
                    </a:lnTo>
                    <a:lnTo>
                      <a:pt x="240" y="1141"/>
                    </a:lnTo>
                    <a:lnTo>
                      <a:pt x="219" y="1120"/>
                    </a:lnTo>
                    <a:lnTo>
                      <a:pt x="197" y="1100"/>
                    </a:lnTo>
                    <a:lnTo>
                      <a:pt x="175" y="1078"/>
                    </a:lnTo>
                    <a:lnTo>
                      <a:pt x="156" y="1057"/>
                    </a:lnTo>
                    <a:lnTo>
                      <a:pt x="142" y="1034"/>
                    </a:lnTo>
                    <a:lnTo>
                      <a:pt x="132" y="1008"/>
                    </a:lnTo>
                    <a:lnTo>
                      <a:pt x="129" y="991"/>
                    </a:lnTo>
                    <a:lnTo>
                      <a:pt x="126" y="975"/>
                    </a:lnTo>
                    <a:lnTo>
                      <a:pt x="125" y="959"/>
                    </a:lnTo>
                    <a:lnTo>
                      <a:pt x="122" y="942"/>
                    </a:lnTo>
                    <a:lnTo>
                      <a:pt x="116" y="927"/>
                    </a:lnTo>
                    <a:lnTo>
                      <a:pt x="109" y="913"/>
                    </a:lnTo>
                    <a:lnTo>
                      <a:pt x="98" y="901"/>
                    </a:lnTo>
                    <a:lnTo>
                      <a:pt x="81" y="893"/>
                    </a:lnTo>
                    <a:lnTo>
                      <a:pt x="74" y="895"/>
                    </a:lnTo>
                    <a:lnTo>
                      <a:pt x="65" y="897"/>
                    </a:lnTo>
                    <a:lnTo>
                      <a:pt x="58" y="898"/>
                    </a:lnTo>
                    <a:lnTo>
                      <a:pt x="50" y="900"/>
                    </a:lnTo>
                    <a:lnTo>
                      <a:pt x="43" y="902"/>
                    </a:lnTo>
                    <a:lnTo>
                      <a:pt x="36" y="905"/>
                    </a:lnTo>
                    <a:lnTo>
                      <a:pt x="28" y="909"/>
                    </a:lnTo>
                    <a:lnTo>
                      <a:pt x="21" y="915"/>
                    </a:lnTo>
                    <a:lnTo>
                      <a:pt x="6" y="846"/>
                    </a:lnTo>
                    <a:lnTo>
                      <a:pt x="0" y="775"/>
                    </a:lnTo>
                    <a:lnTo>
                      <a:pt x="0" y="702"/>
                    </a:lnTo>
                    <a:lnTo>
                      <a:pt x="9" y="631"/>
                    </a:lnTo>
                    <a:lnTo>
                      <a:pt x="23" y="559"/>
                    </a:lnTo>
                    <a:lnTo>
                      <a:pt x="43" y="491"/>
                    </a:lnTo>
                    <a:lnTo>
                      <a:pt x="68" y="424"/>
                    </a:lnTo>
                    <a:lnTo>
                      <a:pt x="99" y="362"/>
                    </a:lnTo>
                    <a:lnTo>
                      <a:pt x="113" y="339"/>
                    </a:lnTo>
                    <a:lnTo>
                      <a:pt x="120" y="312"/>
                    </a:lnTo>
                    <a:lnTo>
                      <a:pt x="122" y="286"/>
                    </a:lnTo>
                    <a:lnTo>
                      <a:pt x="120" y="260"/>
                    </a:lnTo>
                    <a:lnTo>
                      <a:pt x="117" y="234"/>
                    </a:lnTo>
                    <a:lnTo>
                      <a:pt x="119" y="208"/>
                    </a:lnTo>
                    <a:lnTo>
                      <a:pt x="125" y="182"/>
                    </a:lnTo>
                    <a:lnTo>
                      <a:pt x="137" y="157"/>
                    </a:lnTo>
                    <a:lnTo>
                      <a:pt x="156" y="149"/>
                    </a:lnTo>
                    <a:lnTo>
                      <a:pt x="174" y="140"/>
                    </a:lnTo>
                    <a:lnTo>
                      <a:pt x="192" y="131"/>
                    </a:lnTo>
                    <a:lnTo>
                      <a:pt x="211" y="123"/>
                    </a:lnTo>
                    <a:lnTo>
                      <a:pt x="229" y="114"/>
                    </a:lnTo>
                    <a:lnTo>
                      <a:pt x="249" y="105"/>
                    </a:lnTo>
                    <a:lnTo>
                      <a:pt x="267" y="96"/>
                    </a:lnTo>
                    <a:lnTo>
                      <a:pt x="286" y="88"/>
                    </a:lnTo>
                    <a:lnTo>
                      <a:pt x="304" y="78"/>
                    </a:lnTo>
                    <a:lnTo>
                      <a:pt x="322" y="68"/>
                    </a:lnTo>
                    <a:lnTo>
                      <a:pt x="341" y="59"/>
                    </a:lnTo>
                    <a:lnTo>
                      <a:pt x="359" y="48"/>
                    </a:lnTo>
                    <a:lnTo>
                      <a:pt x="376" y="37"/>
                    </a:lnTo>
                    <a:lnTo>
                      <a:pt x="394" y="24"/>
                    </a:lnTo>
                    <a:lnTo>
                      <a:pt x="411" y="12"/>
                    </a:lnTo>
                    <a:lnTo>
                      <a:pt x="428" y="0"/>
                    </a:lnTo>
                    <a:lnTo>
                      <a:pt x="442" y="5"/>
                    </a:lnTo>
                    <a:lnTo>
                      <a:pt x="454" y="15"/>
                    </a:lnTo>
                    <a:lnTo>
                      <a:pt x="464" y="24"/>
                    </a:lnTo>
                    <a:lnTo>
                      <a:pt x="472" y="37"/>
                    </a:lnTo>
                    <a:lnTo>
                      <a:pt x="481" y="48"/>
                    </a:lnTo>
                    <a:lnTo>
                      <a:pt x="489" y="60"/>
                    </a:lnTo>
                    <a:lnTo>
                      <a:pt x="498" y="72"/>
                    </a:lnTo>
                    <a:lnTo>
                      <a:pt x="509" y="8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42" name="Freeform 246"/>
              <p:cNvSpPr>
                <a:spLocks/>
              </p:cNvSpPr>
              <p:nvPr/>
            </p:nvSpPr>
            <p:spPr bwMode="auto">
              <a:xfrm>
                <a:off x="5539" y="2126"/>
                <a:ext cx="167" cy="74"/>
              </a:xfrm>
              <a:custGeom>
                <a:avLst/>
                <a:gdLst/>
                <a:ahLst/>
                <a:cxnLst>
                  <a:cxn ang="0">
                    <a:pos x="167" y="1"/>
                  </a:cxn>
                  <a:cxn ang="0">
                    <a:pos x="156" y="11"/>
                  </a:cxn>
                  <a:cxn ang="0">
                    <a:pos x="143" y="22"/>
                  </a:cxn>
                  <a:cxn ang="0">
                    <a:pos x="132" y="33"/>
                  </a:cxn>
                  <a:cxn ang="0">
                    <a:pos x="119" y="42"/>
                  </a:cxn>
                  <a:cxn ang="0">
                    <a:pos x="106" y="52"/>
                  </a:cxn>
                  <a:cxn ang="0">
                    <a:pos x="92" y="61"/>
                  </a:cxn>
                  <a:cxn ang="0">
                    <a:pos x="78" y="68"/>
                  </a:cxn>
                  <a:cxn ang="0">
                    <a:pos x="64" y="74"/>
                  </a:cxn>
                  <a:cxn ang="0">
                    <a:pos x="54" y="70"/>
                  </a:cxn>
                  <a:cxn ang="0">
                    <a:pos x="45" y="63"/>
                  </a:cxn>
                  <a:cxn ang="0">
                    <a:pos x="37" y="56"/>
                  </a:cxn>
                  <a:cxn ang="0">
                    <a:pos x="28" y="49"/>
                  </a:cxn>
                  <a:cxn ang="0">
                    <a:pos x="21" y="41"/>
                  </a:cxn>
                  <a:cxn ang="0">
                    <a:pos x="14" y="33"/>
                  </a:cxn>
                  <a:cxn ang="0">
                    <a:pos x="7" y="24"/>
                  </a:cxn>
                  <a:cxn ang="0">
                    <a:pos x="0" y="16"/>
                  </a:cxn>
                  <a:cxn ang="0">
                    <a:pos x="19" y="6"/>
                  </a:cxn>
                  <a:cxn ang="0">
                    <a:pos x="37" y="1"/>
                  </a:cxn>
                  <a:cxn ang="0">
                    <a:pos x="58" y="0"/>
                  </a:cxn>
                  <a:cxn ang="0">
                    <a:pos x="79" y="0"/>
                  </a:cxn>
                  <a:cxn ang="0">
                    <a:pos x="101" y="1"/>
                  </a:cxn>
                  <a:cxn ang="0">
                    <a:pos x="123" y="2"/>
                  </a:cxn>
                  <a:cxn ang="0">
                    <a:pos x="144" y="2"/>
                  </a:cxn>
                  <a:cxn ang="0">
                    <a:pos x="167" y="1"/>
                  </a:cxn>
                </a:cxnLst>
                <a:rect l="0" t="0" r="r" b="b"/>
                <a:pathLst>
                  <a:path w="167" h="74">
                    <a:moveTo>
                      <a:pt x="167" y="1"/>
                    </a:moveTo>
                    <a:lnTo>
                      <a:pt x="156" y="11"/>
                    </a:lnTo>
                    <a:lnTo>
                      <a:pt x="143" y="22"/>
                    </a:lnTo>
                    <a:lnTo>
                      <a:pt x="132" y="33"/>
                    </a:lnTo>
                    <a:lnTo>
                      <a:pt x="119" y="42"/>
                    </a:lnTo>
                    <a:lnTo>
                      <a:pt x="106" y="52"/>
                    </a:lnTo>
                    <a:lnTo>
                      <a:pt x="92" y="61"/>
                    </a:lnTo>
                    <a:lnTo>
                      <a:pt x="78" y="68"/>
                    </a:lnTo>
                    <a:lnTo>
                      <a:pt x="64" y="74"/>
                    </a:lnTo>
                    <a:lnTo>
                      <a:pt x="54" y="70"/>
                    </a:lnTo>
                    <a:lnTo>
                      <a:pt x="45" y="63"/>
                    </a:lnTo>
                    <a:lnTo>
                      <a:pt x="37" y="56"/>
                    </a:lnTo>
                    <a:lnTo>
                      <a:pt x="28" y="49"/>
                    </a:lnTo>
                    <a:lnTo>
                      <a:pt x="21" y="41"/>
                    </a:lnTo>
                    <a:lnTo>
                      <a:pt x="14" y="33"/>
                    </a:lnTo>
                    <a:lnTo>
                      <a:pt x="7" y="24"/>
                    </a:lnTo>
                    <a:lnTo>
                      <a:pt x="0" y="16"/>
                    </a:lnTo>
                    <a:lnTo>
                      <a:pt x="19" y="6"/>
                    </a:lnTo>
                    <a:lnTo>
                      <a:pt x="37" y="1"/>
                    </a:lnTo>
                    <a:lnTo>
                      <a:pt x="58" y="0"/>
                    </a:lnTo>
                    <a:lnTo>
                      <a:pt x="79" y="0"/>
                    </a:lnTo>
                    <a:lnTo>
                      <a:pt x="101" y="1"/>
                    </a:lnTo>
                    <a:lnTo>
                      <a:pt x="123" y="2"/>
                    </a:lnTo>
                    <a:lnTo>
                      <a:pt x="144" y="2"/>
                    </a:lnTo>
                    <a:lnTo>
                      <a:pt x="167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43" name="Freeform 247"/>
              <p:cNvSpPr>
                <a:spLocks/>
              </p:cNvSpPr>
              <p:nvPr/>
            </p:nvSpPr>
            <p:spPr bwMode="auto">
              <a:xfrm>
                <a:off x="3625" y="2231"/>
                <a:ext cx="620" cy="1563"/>
              </a:xfrm>
              <a:custGeom>
                <a:avLst/>
                <a:gdLst/>
                <a:ahLst/>
                <a:cxnLst>
                  <a:cxn ang="0">
                    <a:pos x="226" y="32"/>
                  </a:cxn>
                  <a:cxn ang="0">
                    <a:pos x="217" y="100"/>
                  </a:cxn>
                  <a:cxn ang="0">
                    <a:pos x="219" y="170"/>
                  </a:cxn>
                  <a:cxn ang="0">
                    <a:pos x="201" y="235"/>
                  </a:cxn>
                  <a:cxn ang="0">
                    <a:pos x="155" y="320"/>
                  </a:cxn>
                  <a:cxn ang="0">
                    <a:pos x="126" y="446"/>
                  </a:cxn>
                  <a:cxn ang="0">
                    <a:pos x="114" y="579"/>
                  </a:cxn>
                  <a:cxn ang="0">
                    <a:pos x="127" y="711"/>
                  </a:cxn>
                  <a:cxn ang="0">
                    <a:pos x="155" y="779"/>
                  </a:cxn>
                  <a:cxn ang="0">
                    <a:pos x="181" y="774"/>
                  </a:cxn>
                  <a:cxn ang="0">
                    <a:pos x="203" y="763"/>
                  </a:cxn>
                  <a:cxn ang="0">
                    <a:pos x="225" y="767"/>
                  </a:cxn>
                  <a:cxn ang="0">
                    <a:pos x="237" y="815"/>
                  </a:cxn>
                  <a:cxn ang="0">
                    <a:pos x="250" y="878"/>
                  </a:cxn>
                  <a:cxn ang="0">
                    <a:pos x="292" y="922"/>
                  </a:cxn>
                  <a:cxn ang="0">
                    <a:pos x="338" y="966"/>
                  </a:cxn>
                  <a:cxn ang="0">
                    <a:pos x="379" y="1014"/>
                  </a:cxn>
                  <a:cxn ang="0">
                    <a:pos x="424" y="1054"/>
                  </a:cxn>
                  <a:cxn ang="0">
                    <a:pos x="469" y="1088"/>
                  </a:cxn>
                  <a:cxn ang="0">
                    <a:pos x="510" y="1126"/>
                  </a:cxn>
                  <a:cxn ang="0">
                    <a:pos x="552" y="1161"/>
                  </a:cxn>
                  <a:cxn ang="0">
                    <a:pos x="597" y="1189"/>
                  </a:cxn>
                  <a:cxn ang="0">
                    <a:pos x="614" y="1220"/>
                  </a:cxn>
                  <a:cxn ang="0">
                    <a:pos x="599" y="1255"/>
                  </a:cxn>
                  <a:cxn ang="0">
                    <a:pos x="583" y="1291"/>
                  </a:cxn>
                  <a:cxn ang="0">
                    <a:pos x="568" y="1328"/>
                  </a:cxn>
                  <a:cxn ang="0">
                    <a:pos x="562" y="1401"/>
                  </a:cxn>
                  <a:cxn ang="0">
                    <a:pos x="566" y="1509"/>
                  </a:cxn>
                  <a:cxn ang="0">
                    <a:pos x="497" y="1521"/>
                  </a:cxn>
                  <a:cxn ang="0">
                    <a:pos x="369" y="1427"/>
                  </a:cxn>
                  <a:cxn ang="0">
                    <a:pos x="258" y="1317"/>
                  </a:cxn>
                  <a:cxn ang="0">
                    <a:pos x="167" y="1195"/>
                  </a:cxn>
                  <a:cxn ang="0">
                    <a:pos x="95" y="1061"/>
                  </a:cxn>
                  <a:cxn ang="0">
                    <a:pos x="42" y="918"/>
                  </a:cxn>
                  <a:cxn ang="0">
                    <a:pos x="10" y="768"/>
                  </a:cxn>
                  <a:cxn ang="0">
                    <a:pos x="0" y="613"/>
                  </a:cxn>
                  <a:cxn ang="0">
                    <a:pos x="4" y="523"/>
                  </a:cxn>
                  <a:cxn ang="0">
                    <a:pos x="8" y="500"/>
                  </a:cxn>
                  <a:cxn ang="0">
                    <a:pos x="22" y="424"/>
                  </a:cxn>
                  <a:cxn ang="0">
                    <a:pos x="58" y="298"/>
                  </a:cxn>
                  <a:cxn ang="0">
                    <a:pos x="107" y="177"/>
                  </a:cxn>
                  <a:cxn ang="0">
                    <a:pos x="172" y="63"/>
                  </a:cxn>
                  <a:cxn ang="0">
                    <a:pos x="217" y="6"/>
                  </a:cxn>
                  <a:cxn ang="0">
                    <a:pos x="232" y="0"/>
                  </a:cxn>
                </a:cxnLst>
                <a:rect l="0" t="0" r="r" b="b"/>
                <a:pathLst>
                  <a:path w="620" h="1563">
                    <a:moveTo>
                      <a:pt x="240" y="2"/>
                    </a:moveTo>
                    <a:lnTo>
                      <a:pt x="226" y="32"/>
                    </a:lnTo>
                    <a:lnTo>
                      <a:pt x="219" y="65"/>
                    </a:lnTo>
                    <a:lnTo>
                      <a:pt x="217" y="100"/>
                    </a:lnTo>
                    <a:lnTo>
                      <a:pt x="219" y="136"/>
                    </a:lnTo>
                    <a:lnTo>
                      <a:pt x="219" y="170"/>
                    </a:lnTo>
                    <a:lnTo>
                      <a:pt x="213" y="205"/>
                    </a:lnTo>
                    <a:lnTo>
                      <a:pt x="201" y="235"/>
                    </a:lnTo>
                    <a:lnTo>
                      <a:pt x="176" y="262"/>
                    </a:lnTo>
                    <a:lnTo>
                      <a:pt x="155" y="320"/>
                    </a:lnTo>
                    <a:lnTo>
                      <a:pt x="138" y="383"/>
                    </a:lnTo>
                    <a:lnTo>
                      <a:pt x="126" y="446"/>
                    </a:lnTo>
                    <a:lnTo>
                      <a:pt x="117" y="513"/>
                    </a:lnTo>
                    <a:lnTo>
                      <a:pt x="114" y="579"/>
                    </a:lnTo>
                    <a:lnTo>
                      <a:pt x="117" y="645"/>
                    </a:lnTo>
                    <a:lnTo>
                      <a:pt x="127" y="711"/>
                    </a:lnTo>
                    <a:lnTo>
                      <a:pt x="144" y="772"/>
                    </a:lnTo>
                    <a:lnTo>
                      <a:pt x="155" y="779"/>
                    </a:lnTo>
                    <a:lnTo>
                      <a:pt x="168" y="779"/>
                    </a:lnTo>
                    <a:lnTo>
                      <a:pt x="181" y="774"/>
                    </a:lnTo>
                    <a:lnTo>
                      <a:pt x="192" y="767"/>
                    </a:lnTo>
                    <a:lnTo>
                      <a:pt x="203" y="763"/>
                    </a:lnTo>
                    <a:lnTo>
                      <a:pt x="215" y="761"/>
                    </a:lnTo>
                    <a:lnTo>
                      <a:pt x="225" y="767"/>
                    </a:lnTo>
                    <a:lnTo>
                      <a:pt x="232" y="783"/>
                    </a:lnTo>
                    <a:lnTo>
                      <a:pt x="237" y="815"/>
                    </a:lnTo>
                    <a:lnTo>
                      <a:pt x="243" y="847"/>
                    </a:lnTo>
                    <a:lnTo>
                      <a:pt x="250" y="878"/>
                    </a:lnTo>
                    <a:lnTo>
                      <a:pt x="265" y="906"/>
                    </a:lnTo>
                    <a:lnTo>
                      <a:pt x="292" y="922"/>
                    </a:lnTo>
                    <a:lnTo>
                      <a:pt x="316" y="943"/>
                    </a:lnTo>
                    <a:lnTo>
                      <a:pt x="338" y="966"/>
                    </a:lnTo>
                    <a:lnTo>
                      <a:pt x="359" y="989"/>
                    </a:lnTo>
                    <a:lnTo>
                      <a:pt x="379" y="1014"/>
                    </a:lnTo>
                    <a:lnTo>
                      <a:pt x="400" y="1034"/>
                    </a:lnTo>
                    <a:lnTo>
                      <a:pt x="424" y="1054"/>
                    </a:lnTo>
                    <a:lnTo>
                      <a:pt x="451" y="1067"/>
                    </a:lnTo>
                    <a:lnTo>
                      <a:pt x="469" y="1088"/>
                    </a:lnTo>
                    <a:lnTo>
                      <a:pt x="489" y="1109"/>
                    </a:lnTo>
                    <a:lnTo>
                      <a:pt x="510" y="1126"/>
                    </a:lnTo>
                    <a:lnTo>
                      <a:pt x="531" y="1144"/>
                    </a:lnTo>
                    <a:lnTo>
                      <a:pt x="552" y="1161"/>
                    </a:lnTo>
                    <a:lnTo>
                      <a:pt x="575" y="1176"/>
                    </a:lnTo>
                    <a:lnTo>
                      <a:pt x="597" y="1189"/>
                    </a:lnTo>
                    <a:lnTo>
                      <a:pt x="620" y="1203"/>
                    </a:lnTo>
                    <a:lnTo>
                      <a:pt x="614" y="1220"/>
                    </a:lnTo>
                    <a:lnTo>
                      <a:pt x="607" y="1237"/>
                    </a:lnTo>
                    <a:lnTo>
                      <a:pt x="599" y="1255"/>
                    </a:lnTo>
                    <a:lnTo>
                      <a:pt x="592" y="1273"/>
                    </a:lnTo>
                    <a:lnTo>
                      <a:pt x="583" y="1291"/>
                    </a:lnTo>
                    <a:lnTo>
                      <a:pt x="575" y="1310"/>
                    </a:lnTo>
                    <a:lnTo>
                      <a:pt x="568" y="1328"/>
                    </a:lnTo>
                    <a:lnTo>
                      <a:pt x="562" y="1347"/>
                    </a:lnTo>
                    <a:lnTo>
                      <a:pt x="562" y="1401"/>
                    </a:lnTo>
                    <a:lnTo>
                      <a:pt x="564" y="1454"/>
                    </a:lnTo>
                    <a:lnTo>
                      <a:pt x="566" y="1509"/>
                    </a:lnTo>
                    <a:lnTo>
                      <a:pt x="569" y="1563"/>
                    </a:lnTo>
                    <a:lnTo>
                      <a:pt x="497" y="1521"/>
                    </a:lnTo>
                    <a:lnTo>
                      <a:pt x="431" y="1476"/>
                    </a:lnTo>
                    <a:lnTo>
                      <a:pt x="369" y="1427"/>
                    </a:lnTo>
                    <a:lnTo>
                      <a:pt x="311" y="1373"/>
                    </a:lnTo>
                    <a:lnTo>
                      <a:pt x="258" y="1317"/>
                    </a:lnTo>
                    <a:lnTo>
                      <a:pt x="209" y="1258"/>
                    </a:lnTo>
                    <a:lnTo>
                      <a:pt x="167" y="1195"/>
                    </a:lnTo>
                    <a:lnTo>
                      <a:pt x="127" y="1129"/>
                    </a:lnTo>
                    <a:lnTo>
                      <a:pt x="95" y="1061"/>
                    </a:lnTo>
                    <a:lnTo>
                      <a:pt x="65" y="991"/>
                    </a:lnTo>
                    <a:lnTo>
                      <a:pt x="42" y="918"/>
                    </a:lnTo>
                    <a:lnTo>
                      <a:pt x="24" y="844"/>
                    </a:lnTo>
                    <a:lnTo>
                      <a:pt x="10" y="768"/>
                    </a:lnTo>
                    <a:lnTo>
                      <a:pt x="3" y="692"/>
                    </a:lnTo>
                    <a:lnTo>
                      <a:pt x="0" y="613"/>
                    </a:lnTo>
                    <a:lnTo>
                      <a:pt x="3" y="535"/>
                    </a:lnTo>
                    <a:lnTo>
                      <a:pt x="4" y="523"/>
                    </a:lnTo>
                    <a:lnTo>
                      <a:pt x="6" y="512"/>
                    </a:lnTo>
                    <a:lnTo>
                      <a:pt x="8" y="500"/>
                    </a:lnTo>
                    <a:lnTo>
                      <a:pt x="10" y="489"/>
                    </a:lnTo>
                    <a:lnTo>
                      <a:pt x="22" y="424"/>
                    </a:lnTo>
                    <a:lnTo>
                      <a:pt x="38" y="360"/>
                    </a:lnTo>
                    <a:lnTo>
                      <a:pt x="58" y="298"/>
                    </a:lnTo>
                    <a:lnTo>
                      <a:pt x="80" y="236"/>
                    </a:lnTo>
                    <a:lnTo>
                      <a:pt x="107" y="177"/>
                    </a:lnTo>
                    <a:lnTo>
                      <a:pt x="138" y="120"/>
                    </a:lnTo>
                    <a:lnTo>
                      <a:pt x="172" y="63"/>
                    </a:lnTo>
                    <a:lnTo>
                      <a:pt x="210" y="8"/>
                    </a:lnTo>
                    <a:lnTo>
                      <a:pt x="217" y="6"/>
                    </a:lnTo>
                    <a:lnTo>
                      <a:pt x="225" y="3"/>
                    </a:lnTo>
                    <a:lnTo>
                      <a:pt x="232" y="0"/>
                    </a:lnTo>
                    <a:lnTo>
                      <a:pt x="240" y="2"/>
                    </a:lnTo>
                    <a:close/>
                  </a:path>
                </a:pathLst>
              </a:custGeom>
              <a:solidFill>
                <a:srgbClr val="33F2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44" name="Freeform 248"/>
              <p:cNvSpPr>
                <a:spLocks/>
              </p:cNvSpPr>
              <p:nvPr/>
            </p:nvSpPr>
            <p:spPr bwMode="auto">
              <a:xfrm>
                <a:off x="4959" y="2250"/>
                <a:ext cx="38" cy="90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8" y="13"/>
                  </a:cxn>
                  <a:cxn ang="0">
                    <a:pos x="38" y="25"/>
                  </a:cxn>
                  <a:cxn ang="0">
                    <a:pos x="36" y="37"/>
                  </a:cxn>
                  <a:cxn ang="0">
                    <a:pos x="32" y="48"/>
                  </a:cxn>
                  <a:cxn ang="0">
                    <a:pos x="26" y="59"/>
                  </a:cxn>
                  <a:cxn ang="0">
                    <a:pos x="18" y="70"/>
                  </a:cxn>
                  <a:cxn ang="0">
                    <a:pos x="9" y="80"/>
                  </a:cxn>
                  <a:cxn ang="0">
                    <a:pos x="0" y="90"/>
                  </a:cxn>
                  <a:cxn ang="0">
                    <a:pos x="0" y="66"/>
                  </a:cxn>
                  <a:cxn ang="0">
                    <a:pos x="4" y="40"/>
                  </a:cxn>
                  <a:cxn ang="0">
                    <a:pos x="17" y="17"/>
                  </a:cxn>
                  <a:cxn ang="0">
                    <a:pos x="36" y="0"/>
                  </a:cxn>
                </a:cxnLst>
                <a:rect l="0" t="0" r="r" b="b"/>
                <a:pathLst>
                  <a:path w="38" h="90">
                    <a:moveTo>
                      <a:pt x="36" y="0"/>
                    </a:moveTo>
                    <a:lnTo>
                      <a:pt x="38" y="13"/>
                    </a:lnTo>
                    <a:lnTo>
                      <a:pt x="38" y="25"/>
                    </a:lnTo>
                    <a:lnTo>
                      <a:pt x="36" y="37"/>
                    </a:lnTo>
                    <a:lnTo>
                      <a:pt x="32" y="48"/>
                    </a:lnTo>
                    <a:lnTo>
                      <a:pt x="26" y="59"/>
                    </a:lnTo>
                    <a:lnTo>
                      <a:pt x="18" y="70"/>
                    </a:lnTo>
                    <a:lnTo>
                      <a:pt x="9" y="80"/>
                    </a:lnTo>
                    <a:lnTo>
                      <a:pt x="0" y="90"/>
                    </a:lnTo>
                    <a:lnTo>
                      <a:pt x="0" y="66"/>
                    </a:lnTo>
                    <a:lnTo>
                      <a:pt x="4" y="40"/>
                    </a:lnTo>
                    <a:lnTo>
                      <a:pt x="17" y="1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45" name="Freeform 249"/>
              <p:cNvSpPr>
                <a:spLocks/>
              </p:cNvSpPr>
              <p:nvPr/>
            </p:nvSpPr>
            <p:spPr bwMode="auto">
              <a:xfrm>
                <a:off x="5381" y="2986"/>
                <a:ext cx="403" cy="581"/>
              </a:xfrm>
              <a:custGeom>
                <a:avLst/>
                <a:gdLst/>
                <a:ahLst/>
                <a:cxnLst>
                  <a:cxn ang="0">
                    <a:pos x="232" y="459"/>
                  </a:cxn>
                  <a:cxn ang="0">
                    <a:pos x="219" y="474"/>
                  </a:cxn>
                  <a:cxn ang="0">
                    <a:pos x="208" y="489"/>
                  </a:cxn>
                  <a:cxn ang="0">
                    <a:pos x="196" y="506"/>
                  </a:cxn>
                  <a:cxn ang="0">
                    <a:pos x="185" y="522"/>
                  </a:cxn>
                  <a:cxn ang="0">
                    <a:pos x="172" y="537"/>
                  </a:cxn>
                  <a:cxn ang="0">
                    <a:pos x="160" y="552"/>
                  </a:cxn>
                  <a:cxn ang="0">
                    <a:pos x="146" y="568"/>
                  </a:cxn>
                  <a:cxn ang="0">
                    <a:pos x="129" y="581"/>
                  </a:cxn>
                  <a:cxn ang="0">
                    <a:pos x="114" y="552"/>
                  </a:cxn>
                  <a:cxn ang="0">
                    <a:pos x="105" y="522"/>
                  </a:cxn>
                  <a:cxn ang="0">
                    <a:pos x="95" y="491"/>
                  </a:cxn>
                  <a:cxn ang="0">
                    <a:pos x="83" y="459"/>
                  </a:cxn>
                  <a:cxn ang="0">
                    <a:pos x="71" y="428"/>
                  </a:cxn>
                  <a:cxn ang="0">
                    <a:pos x="54" y="400"/>
                  </a:cxn>
                  <a:cxn ang="0">
                    <a:pos x="31" y="374"/>
                  </a:cxn>
                  <a:cxn ang="0">
                    <a:pos x="0" y="354"/>
                  </a:cxn>
                  <a:cxn ang="0">
                    <a:pos x="3" y="315"/>
                  </a:cxn>
                  <a:cxn ang="0">
                    <a:pos x="13" y="279"/>
                  </a:cxn>
                  <a:cxn ang="0">
                    <a:pos x="27" y="245"/>
                  </a:cxn>
                  <a:cxn ang="0">
                    <a:pos x="45" y="212"/>
                  </a:cxn>
                  <a:cxn ang="0">
                    <a:pos x="66" y="179"/>
                  </a:cxn>
                  <a:cxn ang="0">
                    <a:pos x="86" y="146"/>
                  </a:cxn>
                  <a:cxn ang="0">
                    <a:pos x="105" y="113"/>
                  </a:cxn>
                  <a:cxn ang="0">
                    <a:pos x="119" y="79"/>
                  </a:cxn>
                  <a:cxn ang="0">
                    <a:pos x="127" y="74"/>
                  </a:cxn>
                  <a:cxn ang="0">
                    <a:pos x="136" y="70"/>
                  </a:cxn>
                  <a:cxn ang="0">
                    <a:pos x="144" y="67"/>
                  </a:cxn>
                  <a:cxn ang="0">
                    <a:pos x="154" y="65"/>
                  </a:cxn>
                  <a:cxn ang="0">
                    <a:pos x="162" y="64"/>
                  </a:cxn>
                  <a:cxn ang="0">
                    <a:pos x="172" y="64"/>
                  </a:cxn>
                  <a:cxn ang="0">
                    <a:pos x="182" y="63"/>
                  </a:cxn>
                  <a:cxn ang="0">
                    <a:pos x="192" y="61"/>
                  </a:cxn>
                  <a:cxn ang="0">
                    <a:pos x="220" y="59"/>
                  </a:cxn>
                  <a:cxn ang="0">
                    <a:pos x="247" y="53"/>
                  </a:cxn>
                  <a:cxn ang="0">
                    <a:pos x="274" y="48"/>
                  </a:cxn>
                  <a:cxn ang="0">
                    <a:pos x="301" y="39"/>
                  </a:cxn>
                  <a:cxn ang="0">
                    <a:pos x="326" y="31"/>
                  </a:cxn>
                  <a:cxn ang="0">
                    <a:pos x="352" y="22"/>
                  </a:cxn>
                  <a:cxn ang="0">
                    <a:pos x="377" y="11"/>
                  </a:cxn>
                  <a:cxn ang="0">
                    <a:pos x="403" y="0"/>
                  </a:cxn>
                  <a:cxn ang="0">
                    <a:pos x="396" y="60"/>
                  </a:cxn>
                  <a:cxn ang="0">
                    <a:pos x="383" y="120"/>
                  </a:cxn>
                  <a:cxn ang="0">
                    <a:pos x="367" y="179"/>
                  </a:cxn>
                  <a:cxn ang="0">
                    <a:pos x="348" y="238"/>
                  </a:cxn>
                  <a:cxn ang="0">
                    <a:pos x="324" y="296"/>
                  </a:cxn>
                  <a:cxn ang="0">
                    <a:pos x="295" y="351"/>
                  </a:cxn>
                  <a:cxn ang="0">
                    <a:pos x="266" y="406"/>
                  </a:cxn>
                  <a:cxn ang="0">
                    <a:pos x="232" y="459"/>
                  </a:cxn>
                </a:cxnLst>
                <a:rect l="0" t="0" r="r" b="b"/>
                <a:pathLst>
                  <a:path w="403" h="581">
                    <a:moveTo>
                      <a:pt x="232" y="459"/>
                    </a:moveTo>
                    <a:lnTo>
                      <a:pt x="219" y="474"/>
                    </a:lnTo>
                    <a:lnTo>
                      <a:pt x="208" y="489"/>
                    </a:lnTo>
                    <a:lnTo>
                      <a:pt x="196" y="506"/>
                    </a:lnTo>
                    <a:lnTo>
                      <a:pt x="185" y="522"/>
                    </a:lnTo>
                    <a:lnTo>
                      <a:pt x="172" y="537"/>
                    </a:lnTo>
                    <a:lnTo>
                      <a:pt x="160" y="552"/>
                    </a:lnTo>
                    <a:lnTo>
                      <a:pt x="146" y="568"/>
                    </a:lnTo>
                    <a:lnTo>
                      <a:pt x="129" y="581"/>
                    </a:lnTo>
                    <a:lnTo>
                      <a:pt x="114" y="552"/>
                    </a:lnTo>
                    <a:lnTo>
                      <a:pt x="105" y="522"/>
                    </a:lnTo>
                    <a:lnTo>
                      <a:pt x="95" y="491"/>
                    </a:lnTo>
                    <a:lnTo>
                      <a:pt x="83" y="459"/>
                    </a:lnTo>
                    <a:lnTo>
                      <a:pt x="71" y="428"/>
                    </a:lnTo>
                    <a:lnTo>
                      <a:pt x="54" y="400"/>
                    </a:lnTo>
                    <a:lnTo>
                      <a:pt x="31" y="374"/>
                    </a:lnTo>
                    <a:lnTo>
                      <a:pt x="0" y="354"/>
                    </a:lnTo>
                    <a:lnTo>
                      <a:pt x="3" y="315"/>
                    </a:lnTo>
                    <a:lnTo>
                      <a:pt x="13" y="279"/>
                    </a:lnTo>
                    <a:lnTo>
                      <a:pt x="27" y="245"/>
                    </a:lnTo>
                    <a:lnTo>
                      <a:pt x="45" y="212"/>
                    </a:lnTo>
                    <a:lnTo>
                      <a:pt x="66" y="179"/>
                    </a:lnTo>
                    <a:lnTo>
                      <a:pt x="86" y="146"/>
                    </a:lnTo>
                    <a:lnTo>
                      <a:pt x="105" y="113"/>
                    </a:lnTo>
                    <a:lnTo>
                      <a:pt x="119" y="79"/>
                    </a:lnTo>
                    <a:lnTo>
                      <a:pt x="127" y="74"/>
                    </a:lnTo>
                    <a:lnTo>
                      <a:pt x="136" y="70"/>
                    </a:lnTo>
                    <a:lnTo>
                      <a:pt x="144" y="67"/>
                    </a:lnTo>
                    <a:lnTo>
                      <a:pt x="154" y="65"/>
                    </a:lnTo>
                    <a:lnTo>
                      <a:pt x="162" y="64"/>
                    </a:lnTo>
                    <a:lnTo>
                      <a:pt x="172" y="64"/>
                    </a:lnTo>
                    <a:lnTo>
                      <a:pt x="182" y="63"/>
                    </a:lnTo>
                    <a:lnTo>
                      <a:pt x="192" y="61"/>
                    </a:lnTo>
                    <a:lnTo>
                      <a:pt x="220" y="59"/>
                    </a:lnTo>
                    <a:lnTo>
                      <a:pt x="247" y="53"/>
                    </a:lnTo>
                    <a:lnTo>
                      <a:pt x="274" y="48"/>
                    </a:lnTo>
                    <a:lnTo>
                      <a:pt x="301" y="39"/>
                    </a:lnTo>
                    <a:lnTo>
                      <a:pt x="326" y="31"/>
                    </a:lnTo>
                    <a:lnTo>
                      <a:pt x="352" y="22"/>
                    </a:lnTo>
                    <a:lnTo>
                      <a:pt x="377" y="11"/>
                    </a:lnTo>
                    <a:lnTo>
                      <a:pt x="403" y="0"/>
                    </a:lnTo>
                    <a:lnTo>
                      <a:pt x="396" y="60"/>
                    </a:lnTo>
                    <a:lnTo>
                      <a:pt x="383" y="120"/>
                    </a:lnTo>
                    <a:lnTo>
                      <a:pt x="367" y="179"/>
                    </a:lnTo>
                    <a:lnTo>
                      <a:pt x="348" y="238"/>
                    </a:lnTo>
                    <a:lnTo>
                      <a:pt x="324" y="296"/>
                    </a:lnTo>
                    <a:lnTo>
                      <a:pt x="295" y="351"/>
                    </a:lnTo>
                    <a:lnTo>
                      <a:pt x="266" y="406"/>
                    </a:lnTo>
                    <a:lnTo>
                      <a:pt x="232" y="45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46" name="Freeform 250"/>
              <p:cNvSpPr>
                <a:spLocks/>
              </p:cNvSpPr>
              <p:nvPr/>
            </p:nvSpPr>
            <p:spPr bwMode="auto">
              <a:xfrm>
                <a:off x="3893" y="2239"/>
                <a:ext cx="660" cy="581"/>
              </a:xfrm>
              <a:custGeom>
                <a:avLst/>
                <a:gdLst/>
                <a:ahLst/>
                <a:cxnLst>
                  <a:cxn ang="0">
                    <a:pos x="647" y="385"/>
                  </a:cxn>
                  <a:cxn ang="0">
                    <a:pos x="622" y="372"/>
                  </a:cxn>
                  <a:cxn ang="0">
                    <a:pos x="594" y="374"/>
                  </a:cxn>
                  <a:cxn ang="0">
                    <a:pos x="508" y="401"/>
                  </a:cxn>
                  <a:cxn ang="0">
                    <a:pos x="428" y="428"/>
                  </a:cxn>
                  <a:cxn ang="0">
                    <a:pos x="403" y="428"/>
                  </a:cxn>
                  <a:cxn ang="0">
                    <a:pos x="382" y="413"/>
                  </a:cxn>
                  <a:cxn ang="0">
                    <a:pos x="356" y="411"/>
                  </a:cxn>
                  <a:cxn ang="0">
                    <a:pos x="341" y="416"/>
                  </a:cxn>
                  <a:cxn ang="0">
                    <a:pos x="311" y="427"/>
                  </a:cxn>
                  <a:cxn ang="0">
                    <a:pos x="286" y="438"/>
                  </a:cxn>
                  <a:cxn ang="0">
                    <a:pos x="296" y="326"/>
                  </a:cxn>
                  <a:cxn ang="0">
                    <a:pos x="293" y="294"/>
                  </a:cxn>
                  <a:cxn ang="0">
                    <a:pos x="274" y="275"/>
                  </a:cxn>
                  <a:cxn ang="0">
                    <a:pos x="249" y="268"/>
                  </a:cxn>
                  <a:cxn ang="0">
                    <a:pos x="224" y="282"/>
                  </a:cxn>
                  <a:cxn ang="0">
                    <a:pos x="178" y="309"/>
                  </a:cxn>
                  <a:cxn ang="0">
                    <a:pos x="173" y="253"/>
                  </a:cxn>
                  <a:cxn ang="0">
                    <a:pos x="195" y="48"/>
                  </a:cxn>
                  <a:cxn ang="0">
                    <a:pos x="187" y="22"/>
                  </a:cxn>
                  <a:cxn ang="0">
                    <a:pos x="164" y="5"/>
                  </a:cxn>
                  <a:cxn ang="0">
                    <a:pos x="136" y="2"/>
                  </a:cxn>
                  <a:cxn ang="0">
                    <a:pos x="111" y="14"/>
                  </a:cxn>
                  <a:cxn ang="0">
                    <a:pos x="98" y="39"/>
                  </a:cxn>
                  <a:cxn ang="0">
                    <a:pos x="86" y="165"/>
                  </a:cxn>
                  <a:cxn ang="0">
                    <a:pos x="55" y="337"/>
                  </a:cxn>
                  <a:cxn ang="0">
                    <a:pos x="6" y="505"/>
                  </a:cxn>
                  <a:cxn ang="0">
                    <a:pos x="5" y="553"/>
                  </a:cxn>
                  <a:cxn ang="0">
                    <a:pos x="38" y="578"/>
                  </a:cxn>
                  <a:cxn ang="0">
                    <a:pos x="74" y="563"/>
                  </a:cxn>
                  <a:cxn ang="0">
                    <a:pos x="98" y="544"/>
                  </a:cxn>
                  <a:cxn ang="0">
                    <a:pos x="119" y="512"/>
                  </a:cxn>
                  <a:cxn ang="0">
                    <a:pos x="153" y="470"/>
                  </a:cxn>
                  <a:cxn ang="0">
                    <a:pos x="188" y="430"/>
                  </a:cxn>
                  <a:cxn ang="0">
                    <a:pos x="183" y="487"/>
                  </a:cxn>
                  <a:cxn ang="0">
                    <a:pos x="183" y="519"/>
                  </a:cxn>
                  <a:cxn ang="0">
                    <a:pos x="185" y="544"/>
                  </a:cxn>
                  <a:cxn ang="0">
                    <a:pos x="204" y="564"/>
                  </a:cxn>
                  <a:cxn ang="0">
                    <a:pos x="231" y="572"/>
                  </a:cxn>
                  <a:cxn ang="0">
                    <a:pos x="249" y="568"/>
                  </a:cxn>
                  <a:cxn ang="0">
                    <a:pos x="276" y="556"/>
                  </a:cxn>
                  <a:cxn ang="0">
                    <a:pos x="291" y="550"/>
                  </a:cxn>
                  <a:cxn ang="0">
                    <a:pos x="310" y="572"/>
                  </a:cxn>
                  <a:cxn ang="0">
                    <a:pos x="335" y="581"/>
                  </a:cxn>
                  <a:cxn ang="0">
                    <a:pos x="379" y="566"/>
                  </a:cxn>
                  <a:cxn ang="0">
                    <a:pos x="423" y="538"/>
                  </a:cxn>
                  <a:cxn ang="0">
                    <a:pos x="468" y="516"/>
                  </a:cxn>
                  <a:cxn ang="0">
                    <a:pos x="516" y="498"/>
                  </a:cxn>
                  <a:cxn ang="0">
                    <a:pos x="564" y="483"/>
                  </a:cxn>
                  <a:cxn ang="0">
                    <a:pos x="613" y="468"/>
                  </a:cxn>
                  <a:cxn ang="0">
                    <a:pos x="656" y="438"/>
                  </a:cxn>
                </a:cxnLst>
                <a:rect l="0" t="0" r="r" b="b"/>
                <a:pathLst>
                  <a:path w="660" h="581">
                    <a:moveTo>
                      <a:pt x="657" y="401"/>
                    </a:moveTo>
                    <a:lnTo>
                      <a:pt x="653" y="393"/>
                    </a:lnTo>
                    <a:lnTo>
                      <a:pt x="647" y="385"/>
                    </a:lnTo>
                    <a:lnTo>
                      <a:pt x="639" y="379"/>
                    </a:lnTo>
                    <a:lnTo>
                      <a:pt x="632" y="375"/>
                    </a:lnTo>
                    <a:lnTo>
                      <a:pt x="622" y="372"/>
                    </a:lnTo>
                    <a:lnTo>
                      <a:pt x="613" y="371"/>
                    </a:lnTo>
                    <a:lnTo>
                      <a:pt x="604" y="371"/>
                    </a:lnTo>
                    <a:lnTo>
                      <a:pt x="594" y="374"/>
                    </a:lnTo>
                    <a:lnTo>
                      <a:pt x="568" y="382"/>
                    </a:lnTo>
                    <a:lnTo>
                      <a:pt x="539" y="391"/>
                    </a:lnTo>
                    <a:lnTo>
                      <a:pt x="508" y="401"/>
                    </a:lnTo>
                    <a:lnTo>
                      <a:pt x="478" y="412"/>
                    </a:lnTo>
                    <a:lnTo>
                      <a:pt x="451" y="420"/>
                    </a:lnTo>
                    <a:lnTo>
                      <a:pt x="428" y="428"/>
                    </a:lnTo>
                    <a:lnTo>
                      <a:pt x="414" y="434"/>
                    </a:lnTo>
                    <a:lnTo>
                      <a:pt x="409" y="435"/>
                    </a:lnTo>
                    <a:lnTo>
                      <a:pt x="403" y="428"/>
                    </a:lnTo>
                    <a:lnTo>
                      <a:pt x="397" y="422"/>
                    </a:lnTo>
                    <a:lnTo>
                      <a:pt x="390" y="417"/>
                    </a:lnTo>
                    <a:lnTo>
                      <a:pt x="382" y="413"/>
                    </a:lnTo>
                    <a:lnTo>
                      <a:pt x="373" y="411"/>
                    </a:lnTo>
                    <a:lnTo>
                      <a:pt x="365" y="411"/>
                    </a:lnTo>
                    <a:lnTo>
                      <a:pt x="356" y="411"/>
                    </a:lnTo>
                    <a:lnTo>
                      <a:pt x="348" y="413"/>
                    </a:lnTo>
                    <a:lnTo>
                      <a:pt x="346" y="415"/>
                    </a:lnTo>
                    <a:lnTo>
                      <a:pt x="341" y="416"/>
                    </a:lnTo>
                    <a:lnTo>
                      <a:pt x="332" y="419"/>
                    </a:lnTo>
                    <a:lnTo>
                      <a:pt x="322" y="423"/>
                    </a:lnTo>
                    <a:lnTo>
                      <a:pt x="311" y="427"/>
                    </a:lnTo>
                    <a:lnTo>
                      <a:pt x="301" y="431"/>
                    </a:lnTo>
                    <a:lnTo>
                      <a:pt x="293" y="435"/>
                    </a:lnTo>
                    <a:lnTo>
                      <a:pt x="286" y="438"/>
                    </a:lnTo>
                    <a:lnTo>
                      <a:pt x="290" y="404"/>
                    </a:lnTo>
                    <a:lnTo>
                      <a:pt x="293" y="361"/>
                    </a:lnTo>
                    <a:lnTo>
                      <a:pt x="296" y="326"/>
                    </a:lnTo>
                    <a:lnTo>
                      <a:pt x="297" y="310"/>
                    </a:lnTo>
                    <a:lnTo>
                      <a:pt x="296" y="302"/>
                    </a:lnTo>
                    <a:lnTo>
                      <a:pt x="293" y="294"/>
                    </a:lnTo>
                    <a:lnTo>
                      <a:pt x="289" y="287"/>
                    </a:lnTo>
                    <a:lnTo>
                      <a:pt x="281" y="280"/>
                    </a:lnTo>
                    <a:lnTo>
                      <a:pt x="274" y="275"/>
                    </a:lnTo>
                    <a:lnTo>
                      <a:pt x="267" y="271"/>
                    </a:lnTo>
                    <a:lnTo>
                      <a:pt x="259" y="269"/>
                    </a:lnTo>
                    <a:lnTo>
                      <a:pt x="249" y="268"/>
                    </a:lnTo>
                    <a:lnTo>
                      <a:pt x="246" y="269"/>
                    </a:lnTo>
                    <a:lnTo>
                      <a:pt x="236" y="275"/>
                    </a:lnTo>
                    <a:lnTo>
                      <a:pt x="224" y="282"/>
                    </a:lnTo>
                    <a:lnTo>
                      <a:pt x="208" y="290"/>
                    </a:lnTo>
                    <a:lnTo>
                      <a:pt x="192" y="299"/>
                    </a:lnTo>
                    <a:lnTo>
                      <a:pt x="178" y="309"/>
                    </a:lnTo>
                    <a:lnTo>
                      <a:pt x="167" y="316"/>
                    </a:lnTo>
                    <a:lnTo>
                      <a:pt x="160" y="321"/>
                    </a:lnTo>
                    <a:lnTo>
                      <a:pt x="173" y="253"/>
                    </a:lnTo>
                    <a:lnTo>
                      <a:pt x="183" y="184"/>
                    </a:lnTo>
                    <a:lnTo>
                      <a:pt x="191" y="117"/>
                    </a:lnTo>
                    <a:lnTo>
                      <a:pt x="195" y="48"/>
                    </a:lnTo>
                    <a:lnTo>
                      <a:pt x="194" y="39"/>
                    </a:lnTo>
                    <a:lnTo>
                      <a:pt x="191" y="31"/>
                    </a:lnTo>
                    <a:lnTo>
                      <a:pt x="187" y="22"/>
                    </a:lnTo>
                    <a:lnTo>
                      <a:pt x="181" y="14"/>
                    </a:lnTo>
                    <a:lnTo>
                      <a:pt x="173" y="9"/>
                    </a:lnTo>
                    <a:lnTo>
                      <a:pt x="164" y="5"/>
                    </a:lnTo>
                    <a:lnTo>
                      <a:pt x="156" y="2"/>
                    </a:lnTo>
                    <a:lnTo>
                      <a:pt x="146" y="0"/>
                    </a:lnTo>
                    <a:lnTo>
                      <a:pt x="136" y="2"/>
                    </a:lnTo>
                    <a:lnTo>
                      <a:pt x="127" y="5"/>
                    </a:lnTo>
                    <a:lnTo>
                      <a:pt x="119" y="9"/>
                    </a:lnTo>
                    <a:lnTo>
                      <a:pt x="111" y="14"/>
                    </a:lnTo>
                    <a:lnTo>
                      <a:pt x="105" y="22"/>
                    </a:lnTo>
                    <a:lnTo>
                      <a:pt x="101" y="31"/>
                    </a:lnTo>
                    <a:lnTo>
                      <a:pt x="98" y="39"/>
                    </a:lnTo>
                    <a:lnTo>
                      <a:pt x="96" y="48"/>
                    </a:lnTo>
                    <a:lnTo>
                      <a:pt x="92" y="106"/>
                    </a:lnTo>
                    <a:lnTo>
                      <a:pt x="86" y="165"/>
                    </a:lnTo>
                    <a:lnTo>
                      <a:pt x="78" y="223"/>
                    </a:lnTo>
                    <a:lnTo>
                      <a:pt x="68" y="280"/>
                    </a:lnTo>
                    <a:lnTo>
                      <a:pt x="55" y="337"/>
                    </a:lnTo>
                    <a:lnTo>
                      <a:pt x="41" y="394"/>
                    </a:lnTo>
                    <a:lnTo>
                      <a:pt x="24" y="450"/>
                    </a:lnTo>
                    <a:lnTo>
                      <a:pt x="6" y="505"/>
                    </a:lnTo>
                    <a:lnTo>
                      <a:pt x="2" y="520"/>
                    </a:lnTo>
                    <a:lnTo>
                      <a:pt x="0" y="537"/>
                    </a:lnTo>
                    <a:lnTo>
                      <a:pt x="5" y="553"/>
                    </a:lnTo>
                    <a:lnTo>
                      <a:pt x="14" y="567"/>
                    </a:lnTo>
                    <a:lnTo>
                      <a:pt x="29" y="577"/>
                    </a:lnTo>
                    <a:lnTo>
                      <a:pt x="38" y="578"/>
                    </a:lnTo>
                    <a:lnTo>
                      <a:pt x="50" y="575"/>
                    </a:lnTo>
                    <a:lnTo>
                      <a:pt x="62" y="571"/>
                    </a:lnTo>
                    <a:lnTo>
                      <a:pt x="74" y="563"/>
                    </a:lnTo>
                    <a:lnTo>
                      <a:pt x="84" y="556"/>
                    </a:lnTo>
                    <a:lnTo>
                      <a:pt x="92" y="549"/>
                    </a:lnTo>
                    <a:lnTo>
                      <a:pt x="98" y="544"/>
                    </a:lnTo>
                    <a:lnTo>
                      <a:pt x="99" y="542"/>
                    </a:lnTo>
                    <a:lnTo>
                      <a:pt x="109" y="527"/>
                    </a:lnTo>
                    <a:lnTo>
                      <a:pt x="119" y="512"/>
                    </a:lnTo>
                    <a:lnTo>
                      <a:pt x="130" y="498"/>
                    </a:lnTo>
                    <a:lnTo>
                      <a:pt x="142" y="483"/>
                    </a:lnTo>
                    <a:lnTo>
                      <a:pt x="153" y="470"/>
                    </a:lnTo>
                    <a:lnTo>
                      <a:pt x="164" y="457"/>
                    </a:lnTo>
                    <a:lnTo>
                      <a:pt x="176" y="443"/>
                    </a:lnTo>
                    <a:lnTo>
                      <a:pt x="188" y="430"/>
                    </a:lnTo>
                    <a:lnTo>
                      <a:pt x="185" y="449"/>
                    </a:lnTo>
                    <a:lnTo>
                      <a:pt x="184" y="468"/>
                    </a:lnTo>
                    <a:lnTo>
                      <a:pt x="183" y="487"/>
                    </a:lnTo>
                    <a:lnTo>
                      <a:pt x="183" y="507"/>
                    </a:lnTo>
                    <a:lnTo>
                      <a:pt x="183" y="511"/>
                    </a:lnTo>
                    <a:lnTo>
                      <a:pt x="183" y="519"/>
                    </a:lnTo>
                    <a:lnTo>
                      <a:pt x="183" y="529"/>
                    </a:lnTo>
                    <a:lnTo>
                      <a:pt x="183" y="534"/>
                    </a:lnTo>
                    <a:lnTo>
                      <a:pt x="185" y="544"/>
                    </a:lnTo>
                    <a:lnTo>
                      <a:pt x="190" y="552"/>
                    </a:lnTo>
                    <a:lnTo>
                      <a:pt x="197" y="559"/>
                    </a:lnTo>
                    <a:lnTo>
                      <a:pt x="204" y="564"/>
                    </a:lnTo>
                    <a:lnTo>
                      <a:pt x="212" y="568"/>
                    </a:lnTo>
                    <a:lnTo>
                      <a:pt x="221" y="572"/>
                    </a:lnTo>
                    <a:lnTo>
                      <a:pt x="231" y="572"/>
                    </a:lnTo>
                    <a:lnTo>
                      <a:pt x="240" y="572"/>
                    </a:lnTo>
                    <a:lnTo>
                      <a:pt x="243" y="571"/>
                    </a:lnTo>
                    <a:lnTo>
                      <a:pt x="249" y="568"/>
                    </a:lnTo>
                    <a:lnTo>
                      <a:pt x="256" y="564"/>
                    </a:lnTo>
                    <a:lnTo>
                      <a:pt x="266" y="560"/>
                    </a:lnTo>
                    <a:lnTo>
                      <a:pt x="276" y="556"/>
                    </a:lnTo>
                    <a:lnTo>
                      <a:pt x="283" y="553"/>
                    </a:lnTo>
                    <a:lnTo>
                      <a:pt x="289" y="550"/>
                    </a:lnTo>
                    <a:lnTo>
                      <a:pt x="291" y="550"/>
                    </a:lnTo>
                    <a:lnTo>
                      <a:pt x="296" y="559"/>
                    </a:lnTo>
                    <a:lnTo>
                      <a:pt x="301" y="567"/>
                    </a:lnTo>
                    <a:lnTo>
                      <a:pt x="310" y="572"/>
                    </a:lnTo>
                    <a:lnTo>
                      <a:pt x="317" y="577"/>
                    </a:lnTo>
                    <a:lnTo>
                      <a:pt x="327" y="579"/>
                    </a:lnTo>
                    <a:lnTo>
                      <a:pt x="335" y="581"/>
                    </a:lnTo>
                    <a:lnTo>
                      <a:pt x="345" y="581"/>
                    </a:lnTo>
                    <a:lnTo>
                      <a:pt x="355" y="578"/>
                    </a:lnTo>
                    <a:lnTo>
                      <a:pt x="379" y="566"/>
                    </a:lnTo>
                    <a:lnTo>
                      <a:pt x="393" y="556"/>
                    </a:lnTo>
                    <a:lnTo>
                      <a:pt x="407" y="546"/>
                    </a:lnTo>
                    <a:lnTo>
                      <a:pt x="423" y="538"/>
                    </a:lnTo>
                    <a:lnTo>
                      <a:pt x="437" y="530"/>
                    </a:lnTo>
                    <a:lnTo>
                      <a:pt x="452" y="523"/>
                    </a:lnTo>
                    <a:lnTo>
                      <a:pt x="468" y="516"/>
                    </a:lnTo>
                    <a:lnTo>
                      <a:pt x="483" y="511"/>
                    </a:lnTo>
                    <a:lnTo>
                      <a:pt x="500" y="504"/>
                    </a:lnTo>
                    <a:lnTo>
                      <a:pt x="516" y="498"/>
                    </a:lnTo>
                    <a:lnTo>
                      <a:pt x="532" y="493"/>
                    </a:lnTo>
                    <a:lnTo>
                      <a:pt x="548" y="489"/>
                    </a:lnTo>
                    <a:lnTo>
                      <a:pt x="564" y="483"/>
                    </a:lnTo>
                    <a:lnTo>
                      <a:pt x="581" y="478"/>
                    </a:lnTo>
                    <a:lnTo>
                      <a:pt x="597" y="474"/>
                    </a:lnTo>
                    <a:lnTo>
                      <a:pt x="613" y="468"/>
                    </a:lnTo>
                    <a:lnTo>
                      <a:pt x="629" y="463"/>
                    </a:lnTo>
                    <a:lnTo>
                      <a:pt x="646" y="453"/>
                    </a:lnTo>
                    <a:lnTo>
                      <a:pt x="656" y="438"/>
                    </a:lnTo>
                    <a:lnTo>
                      <a:pt x="660" y="420"/>
                    </a:lnTo>
                    <a:lnTo>
                      <a:pt x="657" y="401"/>
                    </a:lnTo>
                    <a:close/>
                  </a:path>
                </a:pathLst>
              </a:custGeom>
              <a:solidFill>
                <a:srgbClr val="72C1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547" name="Freeform 251"/>
              <p:cNvSpPr>
                <a:spLocks/>
              </p:cNvSpPr>
              <p:nvPr/>
            </p:nvSpPr>
            <p:spPr bwMode="auto">
              <a:xfrm>
                <a:off x="4327" y="3580"/>
                <a:ext cx="581" cy="281"/>
              </a:xfrm>
              <a:custGeom>
                <a:avLst/>
                <a:gdLst/>
                <a:ahLst/>
                <a:cxnLst>
                  <a:cxn ang="0">
                    <a:pos x="543" y="123"/>
                  </a:cxn>
                  <a:cxn ang="0">
                    <a:pos x="523" y="115"/>
                  </a:cxn>
                  <a:cxn ang="0">
                    <a:pos x="499" y="104"/>
                  </a:cxn>
                  <a:cxn ang="0">
                    <a:pos x="479" y="96"/>
                  </a:cxn>
                  <a:cxn ang="0">
                    <a:pos x="468" y="94"/>
                  </a:cxn>
                  <a:cxn ang="0">
                    <a:pos x="442" y="98"/>
                  </a:cxn>
                  <a:cxn ang="0">
                    <a:pos x="338" y="174"/>
                  </a:cxn>
                  <a:cxn ang="0">
                    <a:pos x="311" y="139"/>
                  </a:cxn>
                  <a:cxn ang="0">
                    <a:pos x="276" y="91"/>
                  </a:cxn>
                  <a:cxn ang="0">
                    <a:pos x="247" y="49"/>
                  </a:cxn>
                  <a:cxn ang="0">
                    <a:pos x="235" y="31"/>
                  </a:cxn>
                  <a:cxn ang="0">
                    <a:pos x="218" y="26"/>
                  </a:cxn>
                  <a:cxn ang="0">
                    <a:pos x="201" y="26"/>
                  </a:cxn>
                  <a:cxn ang="0">
                    <a:pos x="185" y="31"/>
                  </a:cxn>
                  <a:cxn ang="0">
                    <a:pos x="172" y="43"/>
                  </a:cxn>
                  <a:cxn ang="0">
                    <a:pos x="165" y="52"/>
                  </a:cxn>
                  <a:cxn ang="0">
                    <a:pos x="150" y="70"/>
                  </a:cxn>
                  <a:cxn ang="0">
                    <a:pos x="133" y="90"/>
                  </a:cxn>
                  <a:cxn ang="0">
                    <a:pos x="119" y="105"/>
                  </a:cxn>
                  <a:cxn ang="0">
                    <a:pos x="110" y="67"/>
                  </a:cxn>
                  <a:cxn ang="0">
                    <a:pos x="95" y="30"/>
                  </a:cxn>
                  <a:cxn ang="0">
                    <a:pos x="83" y="13"/>
                  </a:cxn>
                  <a:cxn ang="0">
                    <a:pos x="68" y="4"/>
                  </a:cxn>
                  <a:cxn ang="0">
                    <a:pos x="49" y="0"/>
                  </a:cxn>
                  <a:cxn ang="0">
                    <a:pos x="30" y="4"/>
                  </a:cxn>
                  <a:cxn ang="0">
                    <a:pos x="4" y="28"/>
                  </a:cxn>
                  <a:cxn ang="0">
                    <a:pos x="3" y="65"/>
                  </a:cxn>
                  <a:cxn ang="0">
                    <a:pos x="24" y="129"/>
                  </a:cxn>
                  <a:cxn ang="0">
                    <a:pos x="37" y="193"/>
                  </a:cxn>
                  <a:cxn ang="0">
                    <a:pos x="48" y="215"/>
                  </a:cxn>
                  <a:cxn ang="0">
                    <a:pos x="58" y="237"/>
                  </a:cxn>
                  <a:cxn ang="0">
                    <a:pos x="74" y="249"/>
                  </a:cxn>
                  <a:cxn ang="0">
                    <a:pos x="92" y="253"/>
                  </a:cxn>
                  <a:cxn ang="0">
                    <a:pos x="110" y="252"/>
                  </a:cxn>
                  <a:cxn ang="0">
                    <a:pos x="127" y="242"/>
                  </a:cxn>
                  <a:cxn ang="0">
                    <a:pos x="136" y="233"/>
                  </a:cxn>
                  <a:cxn ang="0">
                    <a:pos x="158" y="208"/>
                  </a:cxn>
                  <a:cxn ang="0">
                    <a:pos x="184" y="179"/>
                  </a:cxn>
                  <a:cxn ang="0">
                    <a:pos x="205" y="157"/>
                  </a:cxn>
                  <a:cxn ang="0">
                    <a:pos x="229" y="189"/>
                  </a:cxn>
                  <a:cxn ang="0">
                    <a:pos x="264" y="226"/>
                  </a:cxn>
                  <a:cxn ang="0">
                    <a:pos x="297" y="257"/>
                  </a:cxn>
                  <a:cxn ang="0">
                    <a:pos x="311" y="271"/>
                  </a:cxn>
                  <a:cxn ang="0">
                    <a:pos x="325" y="278"/>
                  </a:cxn>
                  <a:cxn ang="0">
                    <a:pos x="339" y="281"/>
                  </a:cxn>
                  <a:cxn ang="0">
                    <a:pos x="353" y="278"/>
                  </a:cxn>
                  <a:cxn ang="0">
                    <a:pos x="367" y="273"/>
                  </a:cxn>
                  <a:cxn ang="0">
                    <a:pos x="379" y="263"/>
                  </a:cxn>
                  <a:cxn ang="0">
                    <a:pos x="404" y="238"/>
                  </a:cxn>
                  <a:cxn ang="0">
                    <a:pos x="437" y="212"/>
                  </a:cxn>
                  <a:cxn ang="0">
                    <a:pos x="463" y="193"/>
                  </a:cxn>
                  <a:cxn ang="0">
                    <a:pos x="476" y="200"/>
                  </a:cxn>
                  <a:cxn ang="0">
                    <a:pos x="489" y="207"/>
                  </a:cxn>
                  <a:cxn ang="0">
                    <a:pos x="502" y="212"/>
                  </a:cxn>
                  <a:cxn ang="0">
                    <a:pos x="516" y="215"/>
                  </a:cxn>
                  <a:cxn ang="0">
                    <a:pos x="536" y="218"/>
                  </a:cxn>
                  <a:cxn ang="0">
                    <a:pos x="554" y="212"/>
                  </a:cxn>
                  <a:cxn ang="0">
                    <a:pos x="568" y="201"/>
                  </a:cxn>
                  <a:cxn ang="0">
                    <a:pos x="578" y="185"/>
                  </a:cxn>
                  <a:cxn ang="0">
                    <a:pos x="575" y="148"/>
                  </a:cxn>
                  <a:cxn ang="0">
                    <a:pos x="547" y="124"/>
                  </a:cxn>
                </a:cxnLst>
                <a:rect l="0" t="0" r="r" b="b"/>
                <a:pathLst>
                  <a:path w="581" h="281">
                    <a:moveTo>
                      <a:pt x="547" y="124"/>
                    </a:moveTo>
                    <a:lnTo>
                      <a:pt x="543" y="123"/>
                    </a:lnTo>
                    <a:lnTo>
                      <a:pt x="534" y="119"/>
                    </a:lnTo>
                    <a:lnTo>
                      <a:pt x="523" y="115"/>
                    </a:lnTo>
                    <a:lnTo>
                      <a:pt x="510" y="109"/>
                    </a:lnTo>
                    <a:lnTo>
                      <a:pt x="499" y="104"/>
                    </a:lnTo>
                    <a:lnTo>
                      <a:pt x="487" y="98"/>
                    </a:lnTo>
                    <a:lnTo>
                      <a:pt x="479" y="96"/>
                    </a:lnTo>
                    <a:lnTo>
                      <a:pt x="473" y="94"/>
                    </a:lnTo>
                    <a:lnTo>
                      <a:pt x="468" y="94"/>
                    </a:lnTo>
                    <a:lnTo>
                      <a:pt x="456" y="96"/>
                    </a:lnTo>
                    <a:lnTo>
                      <a:pt x="442" y="98"/>
                    </a:lnTo>
                    <a:lnTo>
                      <a:pt x="432" y="101"/>
                    </a:lnTo>
                    <a:lnTo>
                      <a:pt x="338" y="174"/>
                    </a:lnTo>
                    <a:lnTo>
                      <a:pt x="325" y="160"/>
                    </a:lnTo>
                    <a:lnTo>
                      <a:pt x="311" y="139"/>
                    </a:lnTo>
                    <a:lnTo>
                      <a:pt x="294" y="116"/>
                    </a:lnTo>
                    <a:lnTo>
                      <a:pt x="276" y="91"/>
                    </a:lnTo>
                    <a:lnTo>
                      <a:pt x="260" y="68"/>
                    </a:lnTo>
                    <a:lnTo>
                      <a:pt x="247" y="49"/>
                    </a:lnTo>
                    <a:lnTo>
                      <a:pt x="237" y="37"/>
                    </a:lnTo>
                    <a:lnTo>
                      <a:pt x="235" y="31"/>
                    </a:lnTo>
                    <a:lnTo>
                      <a:pt x="226" y="27"/>
                    </a:lnTo>
                    <a:lnTo>
                      <a:pt x="218" y="26"/>
                    </a:lnTo>
                    <a:lnTo>
                      <a:pt x="209" y="24"/>
                    </a:lnTo>
                    <a:lnTo>
                      <a:pt x="201" y="26"/>
                    </a:lnTo>
                    <a:lnTo>
                      <a:pt x="192" y="28"/>
                    </a:lnTo>
                    <a:lnTo>
                      <a:pt x="185" y="31"/>
                    </a:lnTo>
                    <a:lnTo>
                      <a:pt x="178" y="37"/>
                    </a:lnTo>
                    <a:lnTo>
                      <a:pt x="172" y="43"/>
                    </a:lnTo>
                    <a:lnTo>
                      <a:pt x="171" y="46"/>
                    </a:lnTo>
                    <a:lnTo>
                      <a:pt x="165" y="52"/>
                    </a:lnTo>
                    <a:lnTo>
                      <a:pt x="158" y="60"/>
                    </a:lnTo>
                    <a:lnTo>
                      <a:pt x="150" y="70"/>
                    </a:lnTo>
                    <a:lnTo>
                      <a:pt x="141" y="79"/>
                    </a:lnTo>
                    <a:lnTo>
                      <a:pt x="133" y="90"/>
                    </a:lnTo>
                    <a:lnTo>
                      <a:pt x="124" y="98"/>
                    </a:lnTo>
                    <a:lnTo>
                      <a:pt x="119" y="105"/>
                    </a:lnTo>
                    <a:lnTo>
                      <a:pt x="114" y="86"/>
                    </a:lnTo>
                    <a:lnTo>
                      <a:pt x="110" y="67"/>
                    </a:lnTo>
                    <a:lnTo>
                      <a:pt x="103" y="48"/>
                    </a:lnTo>
                    <a:lnTo>
                      <a:pt x="95" y="30"/>
                    </a:lnTo>
                    <a:lnTo>
                      <a:pt x="89" y="22"/>
                    </a:lnTo>
                    <a:lnTo>
                      <a:pt x="83" y="13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8" y="1"/>
                    </a:lnTo>
                    <a:lnTo>
                      <a:pt x="49" y="0"/>
                    </a:lnTo>
                    <a:lnTo>
                      <a:pt x="40" y="1"/>
                    </a:lnTo>
                    <a:lnTo>
                      <a:pt x="30" y="4"/>
                    </a:lnTo>
                    <a:lnTo>
                      <a:pt x="14" y="13"/>
                    </a:lnTo>
                    <a:lnTo>
                      <a:pt x="4" y="28"/>
                    </a:lnTo>
                    <a:lnTo>
                      <a:pt x="0" y="46"/>
                    </a:lnTo>
                    <a:lnTo>
                      <a:pt x="3" y="65"/>
                    </a:lnTo>
                    <a:lnTo>
                      <a:pt x="16" y="96"/>
                    </a:lnTo>
                    <a:lnTo>
                      <a:pt x="24" y="129"/>
                    </a:lnTo>
                    <a:lnTo>
                      <a:pt x="30" y="160"/>
                    </a:lnTo>
                    <a:lnTo>
                      <a:pt x="37" y="193"/>
                    </a:lnTo>
                    <a:lnTo>
                      <a:pt x="40" y="200"/>
                    </a:lnTo>
                    <a:lnTo>
                      <a:pt x="48" y="215"/>
                    </a:lnTo>
                    <a:lnTo>
                      <a:pt x="55" y="230"/>
                    </a:lnTo>
                    <a:lnTo>
                      <a:pt x="58" y="237"/>
                    </a:lnTo>
                    <a:lnTo>
                      <a:pt x="65" y="244"/>
                    </a:lnTo>
                    <a:lnTo>
                      <a:pt x="74" y="249"/>
                    </a:lnTo>
                    <a:lnTo>
                      <a:pt x="83" y="252"/>
                    </a:lnTo>
                    <a:lnTo>
                      <a:pt x="92" y="253"/>
                    </a:lnTo>
                    <a:lnTo>
                      <a:pt x="102" y="253"/>
                    </a:lnTo>
                    <a:lnTo>
                      <a:pt x="110" y="252"/>
                    </a:lnTo>
                    <a:lnTo>
                      <a:pt x="119" y="248"/>
                    </a:lnTo>
                    <a:lnTo>
                      <a:pt x="127" y="242"/>
                    </a:lnTo>
                    <a:lnTo>
                      <a:pt x="130" y="240"/>
                    </a:lnTo>
                    <a:lnTo>
                      <a:pt x="136" y="233"/>
                    </a:lnTo>
                    <a:lnTo>
                      <a:pt x="146" y="222"/>
                    </a:lnTo>
                    <a:lnTo>
                      <a:pt x="158" y="208"/>
                    </a:lnTo>
                    <a:lnTo>
                      <a:pt x="171" y="194"/>
                    </a:lnTo>
                    <a:lnTo>
                      <a:pt x="184" y="179"/>
                    </a:lnTo>
                    <a:lnTo>
                      <a:pt x="195" y="167"/>
                    </a:lnTo>
                    <a:lnTo>
                      <a:pt x="205" y="157"/>
                    </a:lnTo>
                    <a:lnTo>
                      <a:pt x="215" y="171"/>
                    </a:lnTo>
                    <a:lnTo>
                      <a:pt x="229" y="189"/>
                    </a:lnTo>
                    <a:lnTo>
                      <a:pt x="246" y="208"/>
                    </a:lnTo>
                    <a:lnTo>
                      <a:pt x="264" y="226"/>
                    </a:lnTo>
                    <a:lnTo>
                      <a:pt x="283" y="244"/>
                    </a:lnTo>
                    <a:lnTo>
                      <a:pt x="297" y="257"/>
                    </a:lnTo>
                    <a:lnTo>
                      <a:pt x="307" y="267"/>
                    </a:lnTo>
                    <a:lnTo>
                      <a:pt x="311" y="271"/>
                    </a:lnTo>
                    <a:lnTo>
                      <a:pt x="318" y="275"/>
                    </a:lnTo>
                    <a:lnTo>
                      <a:pt x="325" y="278"/>
                    </a:lnTo>
                    <a:lnTo>
                      <a:pt x="332" y="279"/>
                    </a:lnTo>
                    <a:lnTo>
                      <a:pt x="339" y="281"/>
                    </a:lnTo>
                    <a:lnTo>
                      <a:pt x="346" y="281"/>
                    </a:lnTo>
                    <a:lnTo>
                      <a:pt x="353" y="278"/>
                    </a:lnTo>
                    <a:lnTo>
                      <a:pt x="360" y="277"/>
                    </a:lnTo>
                    <a:lnTo>
                      <a:pt x="367" y="273"/>
                    </a:lnTo>
                    <a:lnTo>
                      <a:pt x="370" y="270"/>
                    </a:lnTo>
                    <a:lnTo>
                      <a:pt x="379" y="263"/>
                    </a:lnTo>
                    <a:lnTo>
                      <a:pt x="390" y="252"/>
                    </a:lnTo>
                    <a:lnTo>
                      <a:pt x="404" y="238"/>
                    </a:lnTo>
                    <a:lnTo>
                      <a:pt x="420" y="226"/>
                    </a:lnTo>
                    <a:lnTo>
                      <a:pt x="437" y="212"/>
                    </a:lnTo>
                    <a:lnTo>
                      <a:pt x="451" y="201"/>
                    </a:lnTo>
                    <a:lnTo>
                      <a:pt x="463" y="193"/>
                    </a:lnTo>
                    <a:lnTo>
                      <a:pt x="469" y="197"/>
                    </a:lnTo>
                    <a:lnTo>
                      <a:pt x="476" y="200"/>
                    </a:lnTo>
                    <a:lnTo>
                      <a:pt x="482" y="204"/>
                    </a:lnTo>
                    <a:lnTo>
                      <a:pt x="489" y="207"/>
                    </a:lnTo>
                    <a:lnTo>
                      <a:pt x="495" y="209"/>
                    </a:lnTo>
                    <a:lnTo>
                      <a:pt x="502" y="212"/>
                    </a:lnTo>
                    <a:lnTo>
                      <a:pt x="509" y="214"/>
                    </a:lnTo>
                    <a:lnTo>
                      <a:pt x="516" y="215"/>
                    </a:lnTo>
                    <a:lnTo>
                      <a:pt x="526" y="218"/>
                    </a:lnTo>
                    <a:lnTo>
                      <a:pt x="536" y="218"/>
                    </a:lnTo>
                    <a:lnTo>
                      <a:pt x="544" y="215"/>
                    </a:lnTo>
                    <a:lnTo>
                      <a:pt x="554" y="212"/>
                    </a:lnTo>
                    <a:lnTo>
                      <a:pt x="561" y="207"/>
                    </a:lnTo>
                    <a:lnTo>
                      <a:pt x="568" y="201"/>
                    </a:lnTo>
                    <a:lnTo>
                      <a:pt x="574" y="193"/>
                    </a:lnTo>
                    <a:lnTo>
                      <a:pt x="578" y="185"/>
                    </a:lnTo>
                    <a:lnTo>
                      <a:pt x="581" y="166"/>
                    </a:lnTo>
                    <a:lnTo>
                      <a:pt x="575" y="148"/>
                    </a:lnTo>
                    <a:lnTo>
                      <a:pt x="564" y="134"/>
                    </a:lnTo>
                    <a:lnTo>
                      <a:pt x="547" y="124"/>
                    </a:lnTo>
                    <a:close/>
                  </a:path>
                </a:pathLst>
              </a:custGeom>
              <a:solidFill>
                <a:srgbClr val="72C1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6324" name="Group 4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63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56327" name="Group 7"/>
            <p:cNvGrpSpPr>
              <a:grpSpLocks/>
            </p:cNvGrpSpPr>
            <p:nvPr/>
          </p:nvGrpSpPr>
          <p:grpSpPr bwMode="auto">
            <a:xfrm>
              <a:off x="-2" y="-2"/>
              <a:ext cx="5760" cy="4320"/>
              <a:chOff x="-2" y="-2"/>
              <a:chExt cx="5760" cy="4320"/>
            </a:xfrm>
          </p:grpSpPr>
          <p:sp>
            <p:nvSpPr>
              <p:cNvPr id="56325" name="Rectangle 5"/>
              <p:cNvSpPr>
                <a:spLocks noChangeArrowheads="1"/>
              </p:cNvSpPr>
              <p:nvPr/>
            </p:nvSpPr>
            <p:spPr bwMode="auto">
              <a:xfrm>
                <a:off x="-2" y="-2"/>
                <a:ext cx="5760" cy="4320"/>
              </a:xfrm>
              <a:prstGeom prst="rect">
                <a:avLst/>
              </a:prstGeom>
              <a:solidFill>
                <a:srgbClr val="99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56326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5756" cy="4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6511" name="Group 191"/>
            <p:cNvGrpSpPr>
              <a:grpSpLocks/>
            </p:cNvGrpSpPr>
            <p:nvPr/>
          </p:nvGrpSpPr>
          <p:grpSpPr bwMode="auto">
            <a:xfrm>
              <a:off x="0" y="0"/>
              <a:ext cx="722" cy="4312"/>
              <a:chOff x="0" y="0"/>
              <a:chExt cx="722" cy="4312"/>
            </a:xfrm>
          </p:grpSpPr>
          <p:grpSp>
            <p:nvGrpSpPr>
              <p:cNvPr id="56408" name="Group 88"/>
              <p:cNvGrpSpPr>
                <a:grpSpLocks/>
              </p:cNvGrpSpPr>
              <p:nvPr/>
            </p:nvGrpSpPr>
            <p:grpSpPr bwMode="auto">
              <a:xfrm>
                <a:off x="0" y="0"/>
                <a:ext cx="722" cy="334"/>
                <a:chOff x="0" y="0"/>
                <a:chExt cx="722" cy="334"/>
              </a:xfrm>
            </p:grpSpPr>
            <p:sp>
              <p:nvSpPr>
                <p:cNvPr id="56328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2" cy="4"/>
                </a:xfrm>
                <a:prstGeom prst="rect">
                  <a:avLst/>
                </a:prstGeom>
                <a:solidFill>
                  <a:srgbClr val="353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29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4"/>
                  <a:ext cx="722" cy="4"/>
                </a:xfrm>
                <a:prstGeom prst="rect">
                  <a:avLst/>
                </a:prstGeom>
                <a:solidFill>
                  <a:srgbClr val="37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30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"/>
                  <a:ext cx="722" cy="4"/>
                </a:xfrm>
                <a:prstGeom prst="rect">
                  <a:avLst/>
                </a:prstGeom>
                <a:solidFill>
                  <a:srgbClr val="39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31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12"/>
                  <a:ext cx="722" cy="3"/>
                </a:xfrm>
                <a:prstGeom prst="rect">
                  <a:avLst/>
                </a:prstGeom>
                <a:solidFill>
                  <a:srgbClr val="3B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32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15"/>
                  <a:ext cx="722" cy="4"/>
                </a:xfrm>
                <a:prstGeom prst="rect">
                  <a:avLst/>
                </a:prstGeom>
                <a:solidFill>
                  <a:srgbClr val="3D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33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22" cy="4"/>
                </a:xfrm>
                <a:prstGeom prst="rect">
                  <a:avLst/>
                </a:prstGeom>
                <a:solidFill>
                  <a:srgbClr val="3F3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34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23"/>
                  <a:ext cx="722" cy="4"/>
                </a:xfrm>
                <a:prstGeom prst="rect">
                  <a:avLst/>
                </a:prstGeom>
                <a:solidFill>
                  <a:srgbClr val="41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35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27"/>
                  <a:ext cx="722" cy="4"/>
                </a:xfrm>
                <a:prstGeom prst="rect">
                  <a:avLst/>
                </a:prstGeom>
                <a:solidFill>
                  <a:srgbClr val="44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36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1"/>
                  <a:ext cx="722" cy="4"/>
                </a:xfrm>
                <a:prstGeom prst="rect">
                  <a:avLst/>
                </a:prstGeom>
                <a:solidFill>
                  <a:srgbClr val="463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37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35"/>
                  <a:ext cx="722" cy="3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38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38"/>
                  <a:ext cx="722" cy="4"/>
                </a:xfrm>
                <a:prstGeom prst="rect">
                  <a:avLst/>
                </a:prstGeom>
                <a:solidFill>
                  <a:srgbClr val="4B4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39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722" cy="4"/>
                </a:xfrm>
                <a:prstGeom prst="rect">
                  <a:avLst/>
                </a:prstGeom>
                <a:solidFill>
                  <a:srgbClr val="4D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40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722" cy="4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41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50"/>
                  <a:ext cx="722" cy="4"/>
                </a:xfrm>
                <a:prstGeom prst="rect">
                  <a:avLst/>
                </a:prstGeom>
                <a:solidFill>
                  <a:srgbClr val="53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42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54"/>
                  <a:ext cx="722" cy="4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43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58"/>
                  <a:ext cx="722" cy="3"/>
                </a:xfrm>
                <a:prstGeom prst="rect">
                  <a:avLst/>
                </a:prstGeom>
                <a:solidFill>
                  <a:srgbClr val="59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44" name="Rectangle 24"/>
                <p:cNvSpPr>
                  <a:spLocks noChangeArrowheads="1"/>
                </p:cNvSpPr>
                <p:nvPr/>
              </p:nvSpPr>
              <p:spPr bwMode="auto">
                <a:xfrm>
                  <a:off x="0" y="61"/>
                  <a:ext cx="722" cy="4"/>
                </a:xfrm>
                <a:prstGeom prst="rect">
                  <a:avLst/>
                </a:prstGeom>
                <a:solidFill>
                  <a:srgbClr val="5C4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45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65"/>
                  <a:ext cx="722" cy="4"/>
                </a:xfrm>
                <a:prstGeom prst="rect">
                  <a:avLst/>
                </a:prstGeom>
                <a:solidFill>
                  <a:srgbClr val="5F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46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69"/>
                  <a:ext cx="722" cy="4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47" name="Rectangle 27"/>
                <p:cNvSpPr>
                  <a:spLocks noChangeArrowheads="1"/>
                </p:cNvSpPr>
                <p:nvPr/>
              </p:nvSpPr>
              <p:spPr bwMode="auto">
                <a:xfrm>
                  <a:off x="0" y="73"/>
                  <a:ext cx="722" cy="4"/>
                </a:xfrm>
                <a:prstGeom prst="rect">
                  <a:avLst/>
                </a:prstGeom>
                <a:solidFill>
                  <a:srgbClr val="65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48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77"/>
                  <a:ext cx="722" cy="4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49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81"/>
                  <a:ext cx="722" cy="3"/>
                </a:xfrm>
                <a:prstGeom prst="rect">
                  <a:avLst/>
                </a:prstGeom>
                <a:solidFill>
                  <a:srgbClr val="6B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50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722" cy="4"/>
                </a:xfrm>
                <a:prstGeom prst="rect">
                  <a:avLst/>
                </a:prstGeom>
                <a:solidFill>
                  <a:srgbClr val="6E5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51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88"/>
                  <a:ext cx="722" cy="4"/>
                </a:xfrm>
                <a:prstGeom prst="rect">
                  <a:avLst/>
                </a:prstGeom>
                <a:solidFill>
                  <a:srgbClr val="71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52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92"/>
                  <a:ext cx="722" cy="4"/>
                </a:xfrm>
                <a:prstGeom prst="rect">
                  <a:avLst/>
                </a:prstGeom>
                <a:solidFill>
                  <a:srgbClr val="745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53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96"/>
                  <a:ext cx="722" cy="4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54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00"/>
                  <a:ext cx="722" cy="4"/>
                </a:xfrm>
                <a:prstGeom prst="rect">
                  <a:avLst/>
                </a:prstGeom>
                <a:solidFill>
                  <a:srgbClr val="7B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55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04"/>
                  <a:ext cx="722" cy="4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56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108"/>
                  <a:ext cx="722" cy="3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57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111"/>
                  <a:ext cx="722" cy="4"/>
                </a:xfrm>
                <a:prstGeom prst="rect">
                  <a:avLst/>
                </a:prstGeom>
                <a:solidFill>
                  <a:srgbClr val="85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58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115"/>
                  <a:ext cx="722" cy="4"/>
                </a:xfrm>
                <a:prstGeom prst="rect">
                  <a:avLst/>
                </a:prstGeom>
                <a:solidFill>
                  <a:srgbClr val="886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59" name="Rectangle 39"/>
                <p:cNvSpPr>
                  <a:spLocks noChangeArrowheads="1"/>
                </p:cNvSpPr>
                <p:nvPr/>
              </p:nvSpPr>
              <p:spPr bwMode="auto">
                <a:xfrm>
                  <a:off x="0" y="119"/>
                  <a:ext cx="722" cy="4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60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23"/>
                  <a:ext cx="722" cy="4"/>
                </a:xfrm>
                <a:prstGeom prst="rect">
                  <a:avLst/>
                </a:prstGeom>
                <a:solidFill>
                  <a:srgbClr val="8F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61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27"/>
                  <a:ext cx="722" cy="4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62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31"/>
                  <a:ext cx="722" cy="3"/>
                </a:xfrm>
                <a:prstGeom prst="rect">
                  <a:avLst/>
                </a:prstGeom>
                <a:solidFill>
                  <a:srgbClr val="95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63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34"/>
                  <a:ext cx="722" cy="4"/>
                </a:xfrm>
                <a:prstGeom prst="rect">
                  <a:avLst/>
                </a:prstGeom>
                <a:solidFill>
                  <a:srgbClr val="99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64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38"/>
                  <a:ext cx="722" cy="4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65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42"/>
                  <a:ext cx="722" cy="4"/>
                </a:xfrm>
                <a:prstGeom prst="rect">
                  <a:avLst/>
                </a:prstGeom>
                <a:solidFill>
                  <a:srgbClr val="9F7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66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46"/>
                  <a:ext cx="722" cy="4"/>
                </a:xfrm>
                <a:prstGeom prst="rect">
                  <a:avLst/>
                </a:prstGeom>
                <a:solidFill>
                  <a:srgbClr val="A27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67" name="Rectangle 47"/>
                <p:cNvSpPr>
                  <a:spLocks noChangeArrowheads="1"/>
                </p:cNvSpPr>
                <p:nvPr/>
              </p:nvSpPr>
              <p:spPr bwMode="auto">
                <a:xfrm>
                  <a:off x="0" y="150"/>
                  <a:ext cx="722" cy="4"/>
                </a:xfrm>
                <a:prstGeom prst="rect">
                  <a:avLst/>
                </a:prstGeom>
                <a:solidFill>
                  <a:srgbClr val="A5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68" name="Rectangle 48"/>
                <p:cNvSpPr>
                  <a:spLocks noChangeArrowheads="1"/>
                </p:cNvSpPr>
                <p:nvPr/>
              </p:nvSpPr>
              <p:spPr bwMode="auto">
                <a:xfrm>
                  <a:off x="0" y="154"/>
                  <a:ext cx="722" cy="3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69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157"/>
                  <a:ext cx="722" cy="4"/>
                </a:xfrm>
                <a:prstGeom prst="rect">
                  <a:avLst/>
                </a:prstGeom>
                <a:solidFill>
                  <a:srgbClr val="AB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70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161"/>
                  <a:ext cx="722" cy="4"/>
                </a:xfrm>
                <a:prstGeom prst="rect">
                  <a:avLst/>
                </a:prstGeom>
                <a:solidFill>
                  <a:srgbClr val="AE8205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71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165"/>
                  <a:ext cx="722" cy="4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72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69"/>
                  <a:ext cx="722" cy="4"/>
                </a:xfrm>
                <a:prstGeom prst="rect">
                  <a:avLst/>
                </a:prstGeom>
                <a:solidFill>
                  <a:srgbClr val="B48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73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173"/>
                  <a:ext cx="722" cy="4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74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177"/>
                  <a:ext cx="722" cy="3"/>
                </a:xfrm>
                <a:prstGeom prst="rect">
                  <a:avLst/>
                </a:prstGeom>
                <a:solidFill>
                  <a:srgbClr val="B9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75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180"/>
                  <a:ext cx="722" cy="4"/>
                </a:xfrm>
                <a:prstGeom prst="rect">
                  <a:avLst/>
                </a:prstGeom>
                <a:solidFill>
                  <a:srgbClr val="BB8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76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184"/>
                  <a:ext cx="722" cy="4"/>
                </a:xfrm>
                <a:prstGeom prst="rect">
                  <a:avLst/>
                </a:prstGeom>
                <a:solidFill>
                  <a:srgbClr val="BE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77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188"/>
                  <a:ext cx="722" cy="4"/>
                </a:xfrm>
                <a:prstGeom prst="rect">
                  <a:avLst/>
                </a:prstGeom>
                <a:solidFill>
                  <a:srgbClr val="C1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78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192"/>
                  <a:ext cx="722" cy="4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79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196"/>
                  <a:ext cx="722" cy="4"/>
                </a:xfrm>
                <a:prstGeom prst="rect">
                  <a:avLst/>
                </a:prstGeom>
                <a:solidFill>
                  <a:srgbClr val="C6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80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00"/>
                  <a:ext cx="722" cy="4"/>
                </a:xfrm>
                <a:prstGeom prst="rect">
                  <a:avLst/>
                </a:prstGeom>
                <a:solidFill>
                  <a:srgbClr val="C8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81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204"/>
                  <a:ext cx="722" cy="3"/>
                </a:xfrm>
                <a:prstGeom prst="rect">
                  <a:avLst/>
                </a:prstGeom>
                <a:solidFill>
                  <a:srgbClr val="CA9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82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207"/>
                  <a:ext cx="722" cy="4"/>
                </a:xfrm>
                <a:prstGeom prst="rect">
                  <a:avLst/>
                </a:prstGeom>
                <a:solidFill>
                  <a:srgbClr val="CD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83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211"/>
                  <a:ext cx="722" cy="4"/>
                </a:xfrm>
                <a:prstGeom prst="rect">
                  <a:avLst/>
                </a:prstGeom>
                <a:solidFill>
                  <a:srgbClr val="CF9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84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215"/>
                  <a:ext cx="722" cy="4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85" name="Rectangle 65"/>
                <p:cNvSpPr>
                  <a:spLocks noChangeArrowheads="1"/>
                </p:cNvSpPr>
                <p:nvPr/>
              </p:nvSpPr>
              <p:spPr bwMode="auto">
                <a:xfrm>
                  <a:off x="0" y="219"/>
                  <a:ext cx="722" cy="4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86" name="Rectangle 66"/>
                <p:cNvSpPr>
                  <a:spLocks noChangeArrowheads="1"/>
                </p:cNvSpPr>
                <p:nvPr/>
              </p:nvSpPr>
              <p:spPr bwMode="auto">
                <a:xfrm>
                  <a:off x="0" y="223"/>
                  <a:ext cx="722" cy="4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87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722" cy="3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88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230"/>
                  <a:ext cx="722" cy="4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89" name="Rectangle 69"/>
                <p:cNvSpPr>
                  <a:spLocks noChangeArrowheads="1"/>
                </p:cNvSpPr>
                <p:nvPr/>
              </p:nvSpPr>
              <p:spPr bwMode="auto">
                <a:xfrm>
                  <a:off x="0" y="234"/>
                  <a:ext cx="722" cy="4"/>
                </a:xfrm>
                <a:prstGeom prst="rect">
                  <a:avLst/>
                </a:prstGeom>
                <a:solidFill>
                  <a:srgbClr val="DAA1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90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722" cy="4"/>
                </a:xfrm>
                <a:prstGeom prst="rect">
                  <a:avLst/>
                </a:prstGeom>
                <a:solidFill>
                  <a:srgbClr val="DB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91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42"/>
                  <a:ext cx="722" cy="4"/>
                </a:xfrm>
                <a:prstGeom prst="rect">
                  <a:avLst/>
                </a:prstGeom>
                <a:solidFill>
                  <a:srgbClr val="DD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92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46"/>
                  <a:ext cx="722" cy="4"/>
                </a:xfrm>
                <a:prstGeom prst="rect">
                  <a:avLst/>
                </a:prstGeom>
                <a:solidFill>
                  <a:srgbClr val="DE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93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250"/>
                  <a:ext cx="722" cy="3"/>
                </a:xfrm>
                <a:prstGeom prst="rect">
                  <a:avLst/>
                </a:prstGeom>
                <a:solidFill>
                  <a:srgbClr val="DFA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94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253"/>
                  <a:ext cx="722" cy="4"/>
                </a:xfrm>
                <a:prstGeom prst="rect">
                  <a:avLst/>
                </a:prstGeom>
                <a:solidFill>
                  <a:srgbClr val="E0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95" name="Rectangle 75"/>
                <p:cNvSpPr>
                  <a:spLocks noChangeArrowheads="1"/>
                </p:cNvSpPr>
                <p:nvPr/>
              </p:nvSpPr>
              <p:spPr bwMode="auto">
                <a:xfrm>
                  <a:off x="0" y="257"/>
                  <a:ext cx="722" cy="4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96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22" cy="4"/>
                </a:xfrm>
                <a:prstGeom prst="rect">
                  <a:avLst/>
                </a:prstGeom>
                <a:solidFill>
                  <a:srgbClr val="E2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97" name="Rectangle 77"/>
                <p:cNvSpPr>
                  <a:spLocks noChangeArrowheads="1"/>
                </p:cNvSpPr>
                <p:nvPr/>
              </p:nvSpPr>
              <p:spPr bwMode="auto">
                <a:xfrm>
                  <a:off x="0" y="265"/>
                  <a:ext cx="722" cy="4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98" name="Rectangle 78"/>
                <p:cNvSpPr>
                  <a:spLocks noChangeArrowheads="1"/>
                </p:cNvSpPr>
                <p:nvPr/>
              </p:nvSpPr>
              <p:spPr bwMode="auto">
                <a:xfrm>
                  <a:off x="0" y="269"/>
                  <a:ext cx="722" cy="4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399" name="Rectangle 79"/>
                <p:cNvSpPr>
                  <a:spLocks noChangeArrowheads="1"/>
                </p:cNvSpPr>
                <p:nvPr/>
              </p:nvSpPr>
              <p:spPr bwMode="auto">
                <a:xfrm>
                  <a:off x="0" y="273"/>
                  <a:ext cx="722" cy="7"/>
                </a:xfrm>
                <a:prstGeom prst="rect">
                  <a:avLst/>
                </a:prstGeom>
                <a:solidFill>
                  <a:srgbClr val="E6A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00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280"/>
                  <a:ext cx="722" cy="4"/>
                </a:xfrm>
                <a:prstGeom prst="rect">
                  <a:avLst/>
                </a:prstGeom>
                <a:solidFill>
                  <a:srgbClr val="E7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01" name="Rectangle 81"/>
                <p:cNvSpPr>
                  <a:spLocks noChangeArrowheads="1"/>
                </p:cNvSpPr>
                <p:nvPr/>
              </p:nvSpPr>
              <p:spPr bwMode="auto">
                <a:xfrm>
                  <a:off x="0" y="284"/>
                  <a:ext cx="722" cy="4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02" name="Rectangle 82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722" cy="8"/>
                </a:xfrm>
                <a:prstGeom prst="rect">
                  <a:avLst/>
                </a:prstGeom>
                <a:solidFill>
                  <a:srgbClr val="E9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03" name="Rectangle 83"/>
                <p:cNvSpPr>
                  <a:spLocks noChangeArrowheads="1"/>
                </p:cNvSpPr>
                <p:nvPr/>
              </p:nvSpPr>
              <p:spPr bwMode="auto">
                <a:xfrm>
                  <a:off x="0" y="296"/>
                  <a:ext cx="722" cy="4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04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300"/>
                  <a:ext cx="722" cy="11"/>
                </a:xfrm>
                <a:prstGeom prst="rect">
                  <a:avLst/>
                </a:prstGeom>
                <a:solidFill>
                  <a:srgbClr val="EBA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05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311"/>
                  <a:ext cx="722" cy="4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06" name="Rectangle 86"/>
                <p:cNvSpPr>
                  <a:spLocks noChangeArrowheads="1"/>
                </p:cNvSpPr>
                <p:nvPr/>
              </p:nvSpPr>
              <p:spPr bwMode="auto">
                <a:xfrm>
                  <a:off x="0" y="315"/>
                  <a:ext cx="722" cy="11"/>
                </a:xfrm>
                <a:prstGeom prst="rect">
                  <a:avLst/>
                </a:prstGeom>
                <a:solidFill>
                  <a:srgbClr val="ED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07" name="Rectangle 87"/>
                <p:cNvSpPr>
                  <a:spLocks noChangeArrowheads="1"/>
                </p:cNvSpPr>
                <p:nvPr/>
              </p:nvSpPr>
              <p:spPr bwMode="auto">
                <a:xfrm>
                  <a:off x="0" y="326"/>
                  <a:ext cx="722" cy="8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56509" name="Group 189"/>
              <p:cNvGrpSpPr>
                <a:grpSpLocks/>
              </p:cNvGrpSpPr>
              <p:nvPr/>
            </p:nvGrpSpPr>
            <p:grpSpPr bwMode="auto">
              <a:xfrm>
                <a:off x="0" y="2012"/>
                <a:ext cx="722" cy="2300"/>
                <a:chOff x="0" y="2012"/>
                <a:chExt cx="722" cy="2300"/>
              </a:xfrm>
            </p:grpSpPr>
            <p:sp>
              <p:nvSpPr>
                <p:cNvPr id="56409" name="Rectangle 89"/>
                <p:cNvSpPr>
                  <a:spLocks noChangeArrowheads="1"/>
                </p:cNvSpPr>
                <p:nvPr/>
              </p:nvSpPr>
              <p:spPr bwMode="auto">
                <a:xfrm>
                  <a:off x="0" y="2012"/>
                  <a:ext cx="722" cy="123"/>
                </a:xfrm>
                <a:prstGeom prst="rect">
                  <a:avLst/>
                </a:prstGeom>
                <a:solidFill>
                  <a:srgbClr val="EEB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10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2135"/>
                  <a:ext cx="722" cy="108"/>
                </a:xfrm>
                <a:prstGeom prst="rect">
                  <a:avLst/>
                </a:prstGeom>
                <a:solidFill>
                  <a:srgbClr val="ECA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11" name="Rectangle 91"/>
                <p:cNvSpPr>
                  <a:spLocks noChangeArrowheads="1"/>
                </p:cNvSpPr>
                <p:nvPr/>
              </p:nvSpPr>
              <p:spPr bwMode="auto">
                <a:xfrm>
                  <a:off x="0" y="2243"/>
                  <a:ext cx="722" cy="80"/>
                </a:xfrm>
                <a:prstGeom prst="rect">
                  <a:avLst/>
                </a:prstGeom>
                <a:solidFill>
                  <a:srgbClr val="EAA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12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2323"/>
                  <a:ext cx="722" cy="73"/>
                </a:xfrm>
                <a:prstGeom prst="rect">
                  <a:avLst/>
                </a:prstGeom>
                <a:solidFill>
                  <a:srgbClr val="E8A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13" name="Rectangle 93"/>
                <p:cNvSpPr>
                  <a:spLocks noChangeArrowheads="1"/>
                </p:cNvSpPr>
                <p:nvPr/>
              </p:nvSpPr>
              <p:spPr bwMode="auto">
                <a:xfrm>
                  <a:off x="0" y="2396"/>
                  <a:ext cx="722" cy="46"/>
                </a:xfrm>
                <a:prstGeom prst="rect">
                  <a:avLst/>
                </a:prstGeom>
                <a:solidFill>
                  <a:srgbClr val="E6A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14" name="Rectangle 94"/>
                <p:cNvSpPr>
                  <a:spLocks noChangeArrowheads="1"/>
                </p:cNvSpPr>
                <p:nvPr/>
              </p:nvSpPr>
              <p:spPr bwMode="auto">
                <a:xfrm>
                  <a:off x="0" y="2442"/>
                  <a:ext cx="722" cy="35"/>
                </a:xfrm>
                <a:prstGeom prst="rect">
                  <a:avLst/>
                </a:prstGeom>
                <a:solidFill>
                  <a:srgbClr val="E5A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15" name="Rectangle 95"/>
                <p:cNvSpPr>
                  <a:spLocks noChangeArrowheads="1"/>
                </p:cNvSpPr>
                <p:nvPr/>
              </p:nvSpPr>
              <p:spPr bwMode="auto">
                <a:xfrm>
                  <a:off x="0" y="2477"/>
                  <a:ext cx="722" cy="46"/>
                </a:xfrm>
                <a:prstGeom prst="rect">
                  <a:avLst/>
                </a:prstGeom>
                <a:solidFill>
                  <a:srgbClr val="E3A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16" name="Rectangle 96"/>
                <p:cNvSpPr>
                  <a:spLocks noChangeArrowheads="1"/>
                </p:cNvSpPr>
                <p:nvPr/>
              </p:nvSpPr>
              <p:spPr bwMode="auto">
                <a:xfrm>
                  <a:off x="0" y="2523"/>
                  <a:ext cx="722" cy="46"/>
                </a:xfrm>
                <a:prstGeom prst="rect">
                  <a:avLst/>
                </a:prstGeom>
                <a:solidFill>
                  <a:srgbClr val="E1A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17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2569"/>
                  <a:ext cx="722" cy="34"/>
                </a:xfrm>
                <a:prstGeom prst="rect">
                  <a:avLst/>
                </a:prstGeom>
                <a:solidFill>
                  <a:srgbClr val="DFA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18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2603"/>
                  <a:ext cx="722" cy="27"/>
                </a:xfrm>
                <a:prstGeom prst="rect">
                  <a:avLst/>
                </a:prstGeom>
                <a:solidFill>
                  <a:srgbClr val="DEA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19" name="Rectangle 99"/>
                <p:cNvSpPr>
                  <a:spLocks noChangeArrowheads="1"/>
                </p:cNvSpPr>
                <p:nvPr/>
              </p:nvSpPr>
              <p:spPr bwMode="auto">
                <a:xfrm>
                  <a:off x="0" y="2630"/>
                  <a:ext cx="722" cy="35"/>
                </a:xfrm>
                <a:prstGeom prst="rect">
                  <a:avLst/>
                </a:prstGeom>
                <a:solidFill>
                  <a:srgbClr val="DCA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20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2665"/>
                  <a:ext cx="722" cy="38"/>
                </a:xfrm>
                <a:prstGeom prst="rect">
                  <a:avLst/>
                </a:prstGeom>
                <a:solidFill>
                  <a:srgbClr val="DAA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21" name="Rectangle 101"/>
                <p:cNvSpPr>
                  <a:spLocks noChangeArrowheads="1"/>
                </p:cNvSpPr>
                <p:nvPr/>
              </p:nvSpPr>
              <p:spPr bwMode="auto">
                <a:xfrm>
                  <a:off x="0" y="2703"/>
                  <a:ext cx="722" cy="27"/>
                </a:xfrm>
                <a:prstGeom prst="rect">
                  <a:avLst/>
                </a:prstGeom>
                <a:solidFill>
                  <a:srgbClr val="D8A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22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2730"/>
                  <a:ext cx="722" cy="35"/>
                </a:xfrm>
                <a:prstGeom prst="rect">
                  <a:avLst/>
                </a:prstGeom>
                <a:solidFill>
                  <a:srgbClr val="D69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23" name="Rectangle 103"/>
                <p:cNvSpPr>
                  <a:spLocks noChangeArrowheads="1"/>
                </p:cNvSpPr>
                <p:nvPr/>
              </p:nvSpPr>
              <p:spPr bwMode="auto">
                <a:xfrm>
                  <a:off x="0" y="2765"/>
                  <a:ext cx="722" cy="27"/>
                </a:xfrm>
                <a:prstGeom prst="rect">
                  <a:avLst/>
                </a:prstGeom>
                <a:solidFill>
                  <a:srgbClr val="D49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24" name="Rectangle 104"/>
                <p:cNvSpPr>
                  <a:spLocks noChangeArrowheads="1"/>
                </p:cNvSpPr>
                <p:nvPr/>
              </p:nvSpPr>
              <p:spPr bwMode="auto">
                <a:xfrm>
                  <a:off x="0" y="2792"/>
                  <a:ext cx="722" cy="26"/>
                </a:xfrm>
                <a:prstGeom prst="rect">
                  <a:avLst/>
                </a:prstGeom>
                <a:solidFill>
                  <a:srgbClr val="D29C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25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2818"/>
                  <a:ext cx="722" cy="27"/>
                </a:xfrm>
                <a:prstGeom prst="rect">
                  <a:avLst/>
                </a:prstGeom>
                <a:solidFill>
                  <a:srgbClr val="D09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26" name="Rectangle 106"/>
                <p:cNvSpPr>
                  <a:spLocks noChangeArrowheads="1"/>
                </p:cNvSpPr>
                <p:nvPr/>
              </p:nvSpPr>
              <p:spPr bwMode="auto">
                <a:xfrm>
                  <a:off x="0" y="2845"/>
                  <a:ext cx="722" cy="27"/>
                </a:xfrm>
                <a:prstGeom prst="rect">
                  <a:avLst/>
                </a:prstGeom>
                <a:solidFill>
                  <a:srgbClr val="CE9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27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2872"/>
                  <a:ext cx="722" cy="19"/>
                </a:xfrm>
                <a:prstGeom prst="rect">
                  <a:avLst/>
                </a:prstGeom>
                <a:solidFill>
                  <a:srgbClr val="CC9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28" name="Rectangle 108"/>
                <p:cNvSpPr>
                  <a:spLocks noChangeArrowheads="1"/>
                </p:cNvSpPr>
                <p:nvPr/>
              </p:nvSpPr>
              <p:spPr bwMode="auto">
                <a:xfrm>
                  <a:off x="0" y="2891"/>
                  <a:ext cx="722" cy="20"/>
                </a:xfrm>
                <a:prstGeom prst="rect">
                  <a:avLst/>
                </a:prstGeom>
                <a:solidFill>
                  <a:srgbClr val="CA97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29" name="Rectangle 109"/>
                <p:cNvSpPr>
                  <a:spLocks noChangeArrowheads="1"/>
                </p:cNvSpPr>
                <p:nvPr/>
              </p:nvSpPr>
              <p:spPr bwMode="auto">
                <a:xfrm>
                  <a:off x="0" y="2911"/>
                  <a:ext cx="722" cy="15"/>
                </a:xfrm>
                <a:prstGeom prst="rect">
                  <a:avLst/>
                </a:prstGeom>
                <a:solidFill>
                  <a:srgbClr val="C99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30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2926"/>
                  <a:ext cx="722" cy="27"/>
                </a:xfrm>
                <a:prstGeom prst="rect">
                  <a:avLst/>
                </a:prstGeom>
                <a:solidFill>
                  <a:srgbClr val="C794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31" name="Rectangle 111"/>
                <p:cNvSpPr>
                  <a:spLocks noChangeArrowheads="1"/>
                </p:cNvSpPr>
                <p:nvPr/>
              </p:nvSpPr>
              <p:spPr bwMode="auto">
                <a:xfrm>
                  <a:off x="0" y="2953"/>
                  <a:ext cx="722" cy="19"/>
                </a:xfrm>
                <a:prstGeom prst="rect">
                  <a:avLst/>
                </a:prstGeom>
                <a:solidFill>
                  <a:srgbClr val="C59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32" name="Rectangle 112"/>
                <p:cNvSpPr>
                  <a:spLocks noChangeArrowheads="1"/>
                </p:cNvSpPr>
                <p:nvPr/>
              </p:nvSpPr>
              <p:spPr bwMode="auto">
                <a:xfrm>
                  <a:off x="0" y="2972"/>
                  <a:ext cx="722" cy="19"/>
                </a:xfrm>
                <a:prstGeom prst="rect">
                  <a:avLst/>
                </a:prstGeom>
                <a:solidFill>
                  <a:srgbClr val="C392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33" name="Rectangle 113"/>
                <p:cNvSpPr>
                  <a:spLocks noChangeArrowheads="1"/>
                </p:cNvSpPr>
                <p:nvPr/>
              </p:nvSpPr>
              <p:spPr bwMode="auto">
                <a:xfrm>
                  <a:off x="0" y="2991"/>
                  <a:ext cx="722" cy="16"/>
                </a:xfrm>
                <a:prstGeom prst="rect">
                  <a:avLst/>
                </a:prstGeom>
                <a:solidFill>
                  <a:srgbClr val="C290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34" name="Rectangle 114"/>
                <p:cNvSpPr>
                  <a:spLocks noChangeArrowheads="1"/>
                </p:cNvSpPr>
                <p:nvPr/>
              </p:nvSpPr>
              <p:spPr bwMode="auto">
                <a:xfrm>
                  <a:off x="0" y="3007"/>
                  <a:ext cx="722" cy="19"/>
                </a:xfrm>
                <a:prstGeom prst="rect">
                  <a:avLst/>
                </a:prstGeom>
                <a:solidFill>
                  <a:srgbClr val="C08F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35" name="Rectangle 115"/>
                <p:cNvSpPr>
                  <a:spLocks noChangeArrowheads="1"/>
                </p:cNvSpPr>
                <p:nvPr/>
              </p:nvSpPr>
              <p:spPr bwMode="auto">
                <a:xfrm>
                  <a:off x="0" y="3026"/>
                  <a:ext cx="722" cy="19"/>
                </a:xfrm>
                <a:prstGeom prst="rect">
                  <a:avLst/>
                </a:prstGeom>
                <a:solidFill>
                  <a:srgbClr val="BE8E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36" name="Rectangle 116"/>
                <p:cNvSpPr>
                  <a:spLocks noChangeArrowheads="1"/>
                </p:cNvSpPr>
                <p:nvPr/>
              </p:nvSpPr>
              <p:spPr bwMode="auto">
                <a:xfrm>
                  <a:off x="0" y="3045"/>
                  <a:ext cx="722" cy="15"/>
                </a:xfrm>
                <a:prstGeom prst="rect">
                  <a:avLst/>
                </a:prstGeom>
                <a:solidFill>
                  <a:srgbClr val="BC8D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37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3060"/>
                  <a:ext cx="722" cy="20"/>
                </a:xfrm>
                <a:prstGeom prst="rect">
                  <a:avLst/>
                </a:prstGeom>
                <a:solidFill>
                  <a:srgbClr val="BB8B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38" name="Rectangle 118"/>
                <p:cNvSpPr>
                  <a:spLocks noChangeArrowheads="1"/>
                </p:cNvSpPr>
                <p:nvPr/>
              </p:nvSpPr>
              <p:spPr bwMode="auto">
                <a:xfrm>
                  <a:off x="0" y="3080"/>
                  <a:ext cx="722" cy="19"/>
                </a:xfrm>
                <a:prstGeom prst="rect">
                  <a:avLst/>
                </a:prstGeom>
                <a:solidFill>
                  <a:srgbClr val="B98A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39" name="Rectangle 119"/>
                <p:cNvSpPr>
                  <a:spLocks noChangeArrowheads="1"/>
                </p:cNvSpPr>
                <p:nvPr/>
              </p:nvSpPr>
              <p:spPr bwMode="auto">
                <a:xfrm>
                  <a:off x="0" y="3099"/>
                  <a:ext cx="722" cy="15"/>
                </a:xfrm>
                <a:prstGeom prst="rect">
                  <a:avLst/>
                </a:prstGeom>
                <a:solidFill>
                  <a:srgbClr val="B789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40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3114"/>
                  <a:ext cx="722" cy="19"/>
                </a:xfrm>
                <a:prstGeom prst="rect">
                  <a:avLst/>
                </a:prstGeom>
                <a:solidFill>
                  <a:srgbClr val="B588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41" name="Rectangle 121"/>
                <p:cNvSpPr>
                  <a:spLocks noChangeArrowheads="1"/>
                </p:cNvSpPr>
                <p:nvPr/>
              </p:nvSpPr>
              <p:spPr bwMode="auto">
                <a:xfrm>
                  <a:off x="0" y="3133"/>
                  <a:ext cx="722" cy="20"/>
                </a:xfrm>
                <a:prstGeom prst="rect">
                  <a:avLst/>
                </a:prstGeom>
                <a:solidFill>
                  <a:srgbClr val="B386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42" name="Rectangle 122"/>
                <p:cNvSpPr>
                  <a:spLocks noChangeArrowheads="1"/>
                </p:cNvSpPr>
                <p:nvPr/>
              </p:nvSpPr>
              <p:spPr bwMode="auto">
                <a:xfrm>
                  <a:off x="0" y="3153"/>
                  <a:ext cx="722" cy="19"/>
                </a:xfrm>
                <a:prstGeom prst="rect">
                  <a:avLst/>
                </a:prstGeom>
                <a:solidFill>
                  <a:srgbClr val="B185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43" name="Rectangle 123"/>
                <p:cNvSpPr>
                  <a:spLocks noChangeArrowheads="1"/>
                </p:cNvSpPr>
                <p:nvPr/>
              </p:nvSpPr>
              <p:spPr bwMode="auto">
                <a:xfrm>
                  <a:off x="0" y="3172"/>
                  <a:ext cx="722" cy="4"/>
                </a:xfrm>
                <a:prstGeom prst="rect">
                  <a:avLst/>
                </a:prstGeom>
                <a:solidFill>
                  <a:srgbClr val="AF830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44" name="Rectangle 124"/>
                <p:cNvSpPr>
                  <a:spLocks noChangeArrowheads="1"/>
                </p:cNvSpPr>
                <p:nvPr/>
              </p:nvSpPr>
              <p:spPr bwMode="auto">
                <a:xfrm>
                  <a:off x="0" y="3176"/>
                  <a:ext cx="722" cy="3"/>
                </a:xfrm>
                <a:prstGeom prst="rect">
                  <a:avLst/>
                </a:prstGeom>
                <a:solidFill>
                  <a:srgbClr val="AF830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45" name="Rectangle 125"/>
                <p:cNvSpPr>
                  <a:spLocks noChangeArrowheads="1"/>
                </p:cNvSpPr>
                <p:nvPr/>
              </p:nvSpPr>
              <p:spPr bwMode="auto">
                <a:xfrm>
                  <a:off x="0" y="3179"/>
                  <a:ext cx="722" cy="4"/>
                </a:xfrm>
                <a:prstGeom prst="rect">
                  <a:avLst/>
                </a:prstGeom>
                <a:solidFill>
                  <a:srgbClr val="AE830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46" name="Rectangle 126"/>
                <p:cNvSpPr>
                  <a:spLocks noChangeArrowheads="1"/>
                </p:cNvSpPr>
                <p:nvPr/>
              </p:nvSpPr>
              <p:spPr bwMode="auto">
                <a:xfrm>
                  <a:off x="0" y="3183"/>
                  <a:ext cx="722" cy="16"/>
                </a:xfrm>
                <a:prstGeom prst="rect">
                  <a:avLst/>
                </a:prstGeom>
                <a:solidFill>
                  <a:srgbClr val="AE8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47" name="Rectangle 127"/>
                <p:cNvSpPr>
                  <a:spLocks noChangeArrowheads="1"/>
                </p:cNvSpPr>
                <p:nvPr/>
              </p:nvSpPr>
              <p:spPr bwMode="auto">
                <a:xfrm>
                  <a:off x="0" y="3199"/>
                  <a:ext cx="722" cy="15"/>
                </a:xfrm>
                <a:prstGeom prst="rect">
                  <a:avLst/>
                </a:prstGeom>
                <a:solidFill>
                  <a:srgbClr val="AC8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48" name="Rectangle 128"/>
                <p:cNvSpPr>
                  <a:spLocks noChangeArrowheads="1"/>
                </p:cNvSpPr>
                <p:nvPr/>
              </p:nvSpPr>
              <p:spPr bwMode="auto">
                <a:xfrm>
                  <a:off x="0" y="3214"/>
                  <a:ext cx="722" cy="19"/>
                </a:xfrm>
                <a:prstGeom prst="rect">
                  <a:avLst/>
                </a:prstGeom>
                <a:solidFill>
                  <a:srgbClr val="AA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49" name="Rectangle 129"/>
                <p:cNvSpPr>
                  <a:spLocks noChangeArrowheads="1"/>
                </p:cNvSpPr>
                <p:nvPr/>
              </p:nvSpPr>
              <p:spPr bwMode="auto">
                <a:xfrm>
                  <a:off x="0" y="3233"/>
                  <a:ext cx="722" cy="19"/>
                </a:xfrm>
                <a:prstGeom prst="rect">
                  <a:avLst/>
                </a:prstGeom>
                <a:solidFill>
                  <a:srgbClr val="A87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50" name="Rectangle 130"/>
                <p:cNvSpPr>
                  <a:spLocks noChangeArrowheads="1"/>
                </p:cNvSpPr>
                <p:nvPr/>
              </p:nvSpPr>
              <p:spPr bwMode="auto">
                <a:xfrm>
                  <a:off x="0" y="3252"/>
                  <a:ext cx="722" cy="16"/>
                </a:xfrm>
                <a:prstGeom prst="rect">
                  <a:avLst/>
                </a:prstGeom>
                <a:solidFill>
                  <a:srgbClr val="A67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51" name="Rectangle 131"/>
                <p:cNvSpPr>
                  <a:spLocks noChangeArrowheads="1"/>
                </p:cNvSpPr>
                <p:nvPr/>
              </p:nvSpPr>
              <p:spPr bwMode="auto">
                <a:xfrm>
                  <a:off x="0" y="3268"/>
                  <a:ext cx="722" cy="19"/>
                </a:xfrm>
                <a:prstGeom prst="rect">
                  <a:avLst/>
                </a:prstGeom>
                <a:solidFill>
                  <a:srgbClr val="A47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52" name="Rectangle 132"/>
                <p:cNvSpPr>
                  <a:spLocks noChangeArrowheads="1"/>
                </p:cNvSpPr>
                <p:nvPr/>
              </p:nvSpPr>
              <p:spPr bwMode="auto">
                <a:xfrm>
                  <a:off x="0" y="3287"/>
                  <a:ext cx="722" cy="19"/>
                </a:xfrm>
                <a:prstGeom prst="rect">
                  <a:avLst/>
                </a:prstGeom>
                <a:solidFill>
                  <a:srgbClr val="A27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53" name="Rectangle 133"/>
                <p:cNvSpPr>
                  <a:spLocks noChangeArrowheads="1"/>
                </p:cNvSpPr>
                <p:nvPr/>
              </p:nvSpPr>
              <p:spPr bwMode="auto">
                <a:xfrm>
                  <a:off x="0" y="3306"/>
                  <a:ext cx="722" cy="16"/>
                </a:xfrm>
                <a:prstGeom prst="rect">
                  <a:avLst/>
                </a:prstGeom>
                <a:solidFill>
                  <a:srgbClr val="A07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54" name="Rectangle 134"/>
                <p:cNvSpPr>
                  <a:spLocks noChangeArrowheads="1"/>
                </p:cNvSpPr>
                <p:nvPr/>
              </p:nvSpPr>
              <p:spPr bwMode="auto">
                <a:xfrm>
                  <a:off x="0" y="3322"/>
                  <a:ext cx="722" cy="19"/>
                </a:xfrm>
                <a:prstGeom prst="rect">
                  <a:avLst/>
                </a:prstGeom>
                <a:solidFill>
                  <a:srgbClr val="9E7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55" name="Rectangle 135"/>
                <p:cNvSpPr>
                  <a:spLocks noChangeArrowheads="1"/>
                </p:cNvSpPr>
                <p:nvPr/>
              </p:nvSpPr>
              <p:spPr bwMode="auto">
                <a:xfrm>
                  <a:off x="0" y="3341"/>
                  <a:ext cx="722" cy="19"/>
                </a:xfrm>
                <a:prstGeom prst="rect">
                  <a:avLst/>
                </a:prstGeom>
                <a:solidFill>
                  <a:srgbClr val="9C7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56" name="Rectangle 136"/>
                <p:cNvSpPr>
                  <a:spLocks noChangeArrowheads="1"/>
                </p:cNvSpPr>
                <p:nvPr/>
              </p:nvSpPr>
              <p:spPr bwMode="auto">
                <a:xfrm>
                  <a:off x="0" y="3360"/>
                  <a:ext cx="722" cy="11"/>
                </a:xfrm>
                <a:prstGeom prst="rect">
                  <a:avLst/>
                </a:prstGeom>
                <a:solidFill>
                  <a:srgbClr val="9A7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57" name="Rectangle 137"/>
                <p:cNvSpPr>
                  <a:spLocks noChangeArrowheads="1"/>
                </p:cNvSpPr>
                <p:nvPr/>
              </p:nvSpPr>
              <p:spPr bwMode="auto">
                <a:xfrm>
                  <a:off x="0" y="3371"/>
                  <a:ext cx="722" cy="16"/>
                </a:xfrm>
                <a:prstGeom prst="rect">
                  <a:avLst/>
                </a:prstGeom>
                <a:solidFill>
                  <a:srgbClr val="987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58" name="Rectangle 138"/>
                <p:cNvSpPr>
                  <a:spLocks noChangeArrowheads="1"/>
                </p:cNvSpPr>
                <p:nvPr/>
              </p:nvSpPr>
              <p:spPr bwMode="auto">
                <a:xfrm>
                  <a:off x="0" y="3387"/>
                  <a:ext cx="722" cy="15"/>
                </a:xfrm>
                <a:prstGeom prst="rect">
                  <a:avLst/>
                </a:prstGeom>
                <a:solidFill>
                  <a:srgbClr val="967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59" name="Rectangle 139"/>
                <p:cNvSpPr>
                  <a:spLocks noChangeArrowheads="1"/>
                </p:cNvSpPr>
                <p:nvPr/>
              </p:nvSpPr>
              <p:spPr bwMode="auto">
                <a:xfrm>
                  <a:off x="0" y="3402"/>
                  <a:ext cx="722" cy="19"/>
                </a:xfrm>
                <a:prstGeom prst="rect">
                  <a:avLst/>
                </a:prstGeom>
                <a:solidFill>
                  <a:srgbClr val="947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60" name="Rectangle 140"/>
                <p:cNvSpPr>
                  <a:spLocks noChangeArrowheads="1"/>
                </p:cNvSpPr>
                <p:nvPr/>
              </p:nvSpPr>
              <p:spPr bwMode="auto">
                <a:xfrm>
                  <a:off x="0" y="3421"/>
                  <a:ext cx="722" cy="20"/>
                </a:xfrm>
                <a:prstGeom prst="rect">
                  <a:avLst/>
                </a:prstGeom>
                <a:solidFill>
                  <a:srgbClr val="926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61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3441"/>
                  <a:ext cx="722" cy="11"/>
                </a:xfrm>
                <a:prstGeom prst="rect">
                  <a:avLst/>
                </a:prstGeom>
                <a:solidFill>
                  <a:srgbClr val="906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62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3452"/>
                  <a:ext cx="722" cy="15"/>
                </a:xfrm>
                <a:prstGeom prst="rect">
                  <a:avLst/>
                </a:prstGeom>
                <a:solidFill>
                  <a:srgbClr val="8E6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63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3467"/>
                  <a:ext cx="722" cy="20"/>
                </a:xfrm>
                <a:prstGeom prst="rect">
                  <a:avLst/>
                </a:prstGeom>
                <a:solidFill>
                  <a:srgbClr val="8C6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64" name="Rectangle 144"/>
                <p:cNvSpPr>
                  <a:spLocks noChangeArrowheads="1"/>
                </p:cNvSpPr>
                <p:nvPr/>
              </p:nvSpPr>
              <p:spPr bwMode="auto">
                <a:xfrm>
                  <a:off x="0" y="3487"/>
                  <a:ext cx="722" cy="15"/>
                </a:xfrm>
                <a:prstGeom prst="rect">
                  <a:avLst/>
                </a:prstGeom>
                <a:solidFill>
                  <a:srgbClr val="8A6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65" name="Rectangle 145"/>
                <p:cNvSpPr>
                  <a:spLocks noChangeArrowheads="1"/>
                </p:cNvSpPr>
                <p:nvPr/>
              </p:nvSpPr>
              <p:spPr bwMode="auto">
                <a:xfrm>
                  <a:off x="0" y="3502"/>
                  <a:ext cx="722" cy="15"/>
                </a:xfrm>
                <a:prstGeom prst="rect">
                  <a:avLst/>
                </a:prstGeom>
                <a:solidFill>
                  <a:srgbClr val="886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66" name="Rectangle 146"/>
                <p:cNvSpPr>
                  <a:spLocks noChangeArrowheads="1"/>
                </p:cNvSpPr>
                <p:nvPr/>
              </p:nvSpPr>
              <p:spPr bwMode="auto">
                <a:xfrm>
                  <a:off x="0" y="3517"/>
                  <a:ext cx="722" cy="12"/>
                </a:xfrm>
                <a:prstGeom prst="rect">
                  <a:avLst/>
                </a:prstGeom>
                <a:solidFill>
                  <a:srgbClr val="866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67" name="Rectangle 147"/>
                <p:cNvSpPr>
                  <a:spLocks noChangeArrowheads="1"/>
                </p:cNvSpPr>
                <p:nvPr/>
              </p:nvSpPr>
              <p:spPr bwMode="auto">
                <a:xfrm>
                  <a:off x="0" y="3529"/>
                  <a:ext cx="722" cy="19"/>
                </a:xfrm>
                <a:prstGeom prst="rect">
                  <a:avLst/>
                </a:prstGeom>
                <a:solidFill>
                  <a:srgbClr val="84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68" name="Rectangle 148"/>
                <p:cNvSpPr>
                  <a:spLocks noChangeArrowheads="1"/>
                </p:cNvSpPr>
                <p:nvPr/>
              </p:nvSpPr>
              <p:spPr bwMode="auto">
                <a:xfrm>
                  <a:off x="0" y="3548"/>
                  <a:ext cx="722" cy="19"/>
                </a:xfrm>
                <a:prstGeom prst="rect">
                  <a:avLst/>
                </a:prstGeom>
                <a:solidFill>
                  <a:srgbClr val="826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69" name="Rectangle 149"/>
                <p:cNvSpPr>
                  <a:spLocks noChangeArrowheads="1"/>
                </p:cNvSpPr>
                <p:nvPr/>
              </p:nvSpPr>
              <p:spPr bwMode="auto">
                <a:xfrm>
                  <a:off x="0" y="3567"/>
                  <a:ext cx="722" cy="16"/>
                </a:xfrm>
                <a:prstGeom prst="rect">
                  <a:avLst/>
                </a:prstGeom>
                <a:solidFill>
                  <a:srgbClr val="806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70" name="Rectangle 150"/>
                <p:cNvSpPr>
                  <a:spLocks noChangeArrowheads="1"/>
                </p:cNvSpPr>
                <p:nvPr/>
              </p:nvSpPr>
              <p:spPr bwMode="auto">
                <a:xfrm>
                  <a:off x="0" y="3583"/>
                  <a:ext cx="722" cy="11"/>
                </a:xfrm>
                <a:prstGeom prst="rect">
                  <a:avLst/>
                </a:prstGeom>
                <a:solidFill>
                  <a:srgbClr val="7E6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71" name="Rectangle 151"/>
                <p:cNvSpPr>
                  <a:spLocks noChangeArrowheads="1"/>
                </p:cNvSpPr>
                <p:nvPr/>
              </p:nvSpPr>
              <p:spPr bwMode="auto">
                <a:xfrm>
                  <a:off x="0" y="3594"/>
                  <a:ext cx="722" cy="16"/>
                </a:xfrm>
                <a:prstGeom prst="rect">
                  <a:avLst/>
                </a:prstGeom>
                <a:solidFill>
                  <a:srgbClr val="7C6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72" name="Rectangle 152"/>
                <p:cNvSpPr>
                  <a:spLocks noChangeArrowheads="1"/>
                </p:cNvSpPr>
                <p:nvPr/>
              </p:nvSpPr>
              <p:spPr bwMode="auto">
                <a:xfrm>
                  <a:off x="0" y="3610"/>
                  <a:ext cx="722" cy="19"/>
                </a:xfrm>
                <a:prstGeom prst="rect">
                  <a:avLst/>
                </a:prstGeom>
                <a:solidFill>
                  <a:srgbClr val="7A5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73" name="Rectangle 153"/>
                <p:cNvSpPr>
                  <a:spLocks noChangeArrowheads="1"/>
                </p:cNvSpPr>
                <p:nvPr/>
              </p:nvSpPr>
              <p:spPr bwMode="auto">
                <a:xfrm>
                  <a:off x="0" y="3629"/>
                  <a:ext cx="722" cy="19"/>
                </a:xfrm>
                <a:prstGeom prst="rect">
                  <a:avLst/>
                </a:prstGeom>
                <a:solidFill>
                  <a:srgbClr val="785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74" name="Rectangle 154"/>
                <p:cNvSpPr>
                  <a:spLocks noChangeArrowheads="1"/>
                </p:cNvSpPr>
                <p:nvPr/>
              </p:nvSpPr>
              <p:spPr bwMode="auto">
                <a:xfrm>
                  <a:off x="0" y="3648"/>
                  <a:ext cx="722" cy="15"/>
                </a:xfrm>
                <a:prstGeom prst="rect">
                  <a:avLst/>
                </a:prstGeom>
                <a:solidFill>
                  <a:srgbClr val="765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75" name="Rectangle 155"/>
                <p:cNvSpPr>
                  <a:spLocks noChangeArrowheads="1"/>
                </p:cNvSpPr>
                <p:nvPr/>
              </p:nvSpPr>
              <p:spPr bwMode="auto">
                <a:xfrm>
                  <a:off x="0" y="3663"/>
                  <a:ext cx="722" cy="12"/>
                </a:xfrm>
                <a:prstGeom prst="rect">
                  <a:avLst/>
                </a:prstGeom>
                <a:solidFill>
                  <a:srgbClr val="745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76" name="Rectangle 156"/>
                <p:cNvSpPr>
                  <a:spLocks noChangeArrowheads="1"/>
                </p:cNvSpPr>
                <p:nvPr/>
              </p:nvSpPr>
              <p:spPr bwMode="auto">
                <a:xfrm>
                  <a:off x="0" y="3675"/>
                  <a:ext cx="722" cy="15"/>
                </a:xfrm>
                <a:prstGeom prst="rect">
                  <a:avLst/>
                </a:prstGeom>
                <a:solidFill>
                  <a:srgbClr val="725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77" name="Rectangle 157"/>
                <p:cNvSpPr>
                  <a:spLocks noChangeArrowheads="1"/>
                </p:cNvSpPr>
                <p:nvPr/>
              </p:nvSpPr>
              <p:spPr bwMode="auto">
                <a:xfrm>
                  <a:off x="0" y="3690"/>
                  <a:ext cx="722" cy="19"/>
                </a:xfrm>
                <a:prstGeom prst="rect">
                  <a:avLst/>
                </a:prstGeom>
                <a:solidFill>
                  <a:srgbClr val="705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78" name="Rectangle 158"/>
                <p:cNvSpPr>
                  <a:spLocks noChangeArrowheads="1"/>
                </p:cNvSpPr>
                <p:nvPr/>
              </p:nvSpPr>
              <p:spPr bwMode="auto">
                <a:xfrm>
                  <a:off x="0" y="3709"/>
                  <a:ext cx="722" cy="20"/>
                </a:xfrm>
                <a:prstGeom prst="rect">
                  <a:avLst/>
                </a:prstGeom>
                <a:solidFill>
                  <a:srgbClr val="6E5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79" name="Rectangle 159"/>
                <p:cNvSpPr>
                  <a:spLocks noChangeArrowheads="1"/>
                </p:cNvSpPr>
                <p:nvPr/>
              </p:nvSpPr>
              <p:spPr bwMode="auto">
                <a:xfrm>
                  <a:off x="0" y="3729"/>
                  <a:ext cx="722" cy="15"/>
                </a:xfrm>
                <a:prstGeom prst="rect">
                  <a:avLst/>
                </a:prstGeom>
                <a:solidFill>
                  <a:srgbClr val="6C5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80" name="Rectangle 160"/>
                <p:cNvSpPr>
                  <a:spLocks noChangeArrowheads="1"/>
                </p:cNvSpPr>
                <p:nvPr/>
              </p:nvSpPr>
              <p:spPr bwMode="auto">
                <a:xfrm>
                  <a:off x="0" y="3744"/>
                  <a:ext cx="722" cy="19"/>
                </a:xfrm>
                <a:prstGeom prst="rect">
                  <a:avLst/>
                </a:prstGeom>
                <a:solidFill>
                  <a:srgbClr val="6A5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81" name="Rectangle 161"/>
                <p:cNvSpPr>
                  <a:spLocks noChangeArrowheads="1"/>
                </p:cNvSpPr>
                <p:nvPr/>
              </p:nvSpPr>
              <p:spPr bwMode="auto">
                <a:xfrm>
                  <a:off x="0" y="3763"/>
                  <a:ext cx="722" cy="15"/>
                </a:xfrm>
                <a:prstGeom prst="rect">
                  <a:avLst/>
                </a:prstGeom>
                <a:solidFill>
                  <a:srgbClr val="685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82" name="Rectangle 162"/>
                <p:cNvSpPr>
                  <a:spLocks noChangeArrowheads="1"/>
                </p:cNvSpPr>
                <p:nvPr/>
              </p:nvSpPr>
              <p:spPr bwMode="auto">
                <a:xfrm>
                  <a:off x="0" y="3778"/>
                  <a:ext cx="722" cy="12"/>
                </a:xfrm>
                <a:prstGeom prst="rect">
                  <a:avLst/>
                </a:prstGeom>
                <a:solidFill>
                  <a:srgbClr val="665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83" name="Rectangle 163"/>
                <p:cNvSpPr>
                  <a:spLocks noChangeArrowheads="1"/>
                </p:cNvSpPr>
                <p:nvPr/>
              </p:nvSpPr>
              <p:spPr bwMode="auto">
                <a:xfrm>
                  <a:off x="0" y="3790"/>
                  <a:ext cx="722" cy="19"/>
                </a:xfrm>
                <a:prstGeom prst="rect">
                  <a:avLst/>
                </a:prstGeom>
                <a:solidFill>
                  <a:srgbClr val="645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84" name="Rectangle 164"/>
                <p:cNvSpPr>
                  <a:spLocks noChangeArrowheads="1"/>
                </p:cNvSpPr>
                <p:nvPr/>
              </p:nvSpPr>
              <p:spPr bwMode="auto">
                <a:xfrm>
                  <a:off x="0" y="3809"/>
                  <a:ext cx="722" cy="19"/>
                </a:xfrm>
                <a:prstGeom prst="rect">
                  <a:avLst/>
                </a:prstGeom>
                <a:solidFill>
                  <a:srgbClr val="624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85" name="Rectangle 165"/>
                <p:cNvSpPr>
                  <a:spLocks noChangeArrowheads="1"/>
                </p:cNvSpPr>
                <p:nvPr/>
              </p:nvSpPr>
              <p:spPr bwMode="auto">
                <a:xfrm>
                  <a:off x="0" y="3828"/>
                  <a:ext cx="722" cy="16"/>
                </a:xfrm>
                <a:prstGeom prst="rect">
                  <a:avLst/>
                </a:prstGeom>
                <a:solidFill>
                  <a:srgbClr val="604D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86" name="Rectangle 166"/>
                <p:cNvSpPr>
                  <a:spLocks noChangeArrowheads="1"/>
                </p:cNvSpPr>
                <p:nvPr/>
              </p:nvSpPr>
              <p:spPr bwMode="auto">
                <a:xfrm>
                  <a:off x="0" y="3844"/>
                  <a:ext cx="722" cy="19"/>
                </a:xfrm>
                <a:prstGeom prst="rect">
                  <a:avLst/>
                </a:prstGeom>
                <a:solidFill>
                  <a:srgbClr val="5E4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87" name="Rectangle 167"/>
                <p:cNvSpPr>
                  <a:spLocks noChangeArrowheads="1"/>
                </p:cNvSpPr>
                <p:nvPr/>
              </p:nvSpPr>
              <p:spPr bwMode="auto">
                <a:xfrm>
                  <a:off x="0" y="3863"/>
                  <a:ext cx="722" cy="19"/>
                </a:xfrm>
                <a:prstGeom prst="rect">
                  <a:avLst/>
                </a:prstGeom>
                <a:solidFill>
                  <a:srgbClr val="5C4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88" name="Rectangle 168"/>
                <p:cNvSpPr>
                  <a:spLocks noChangeArrowheads="1"/>
                </p:cNvSpPr>
                <p:nvPr/>
              </p:nvSpPr>
              <p:spPr bwMode="auto">
                <a:xfrm>
                  <a:off x="0" y="3882"/>
                  <a:ext cx="722" cy="16"/>
                </a:xfrm>
                <a:prstGeom prst="rect">
                  <a:avLst/>
                </a:prstGeom>
                <a:solidFill>
                  <a:srgbClr val="5A49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89" name="Rectangle 169"/>
                <p:cNvSpPr>
                  <a:spLocks noChangeArrowheads="1"/>
                </p:cNvSpPr>
                <p:nvPr/>
              </p:nvSpPr>
              <p:spPr bwMode="auto">
                <a:xfrm>
                  <a:off x="0" y="3898"/>
                  <a:ext cx="722" cy="19"/>
                </a:xfrm>
                <a:prstGeom prst="rect">
                  <a:avLst/>
                </a:prstGeom>
                <a:solidFill>
                  <a:srgbClr val="584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90" name="Rectangle 170"/>
                <p:cNvSpPr>
                  <a:spLocks noChangeArrowheads="1"/>
                </p:cNvSpPr>
                <p:nvPr/>
              </p:nvSpPr>
              <p:spPr bwMode="auto">
                <a:xfrm>
                  <a:off x="0" y="3917"/>
                  <a:ext cx="722" cy="19"/>
                </a:xfrm>
                <a:prstGeom prst="rect">
                  <a:avLst/>
                </a:prstGeom>
                <a:solidFill>
                  <a:srgbClr val="564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91" name="Rectangle 171"/>
                <p:cNvSpPr>
                  <a:spLocks noChangeArrowheads="1"/>
                </p:cNvSpPr>
                <p:nvPr/>
              </p:nvSpPr>
              <p:spPr bwMode="auto">
                <a:xfrm>
                  <a:off x="0" y="3936"/>
                  <a:ext cx="722" cy="15"/>
                </a:xfrm>
                <a:prstGeom prst="rect">
                  <a:avLst/>
                </a:prstGeom>
                <a:solidFill>
                  <a:srgbClr val="544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92" name="Rectangle 172"/>
                <p:cNvSpPr>
                  <a:spLocks noChangeArrowheads="1"/>
                </p:cNvSpPr>
                <p:nvPr/>
              </p:nvSpPr>
              <p:spPr bwMode="auto">
                <a:xfrm>
                  <a:off x="0" y="3951"/>
                  <a:ext cx="722" cy="19"/>
                </a:xfrm>
                <a:prstGeom prst="rect">
                  <a:avLst/>
                </a:prstGeom>
                <a:solidFill>
                  <a:srgbClr val="524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93" name="Rectangle 173"/>
                <p:cNvSpPr>
                  <a:spLocks noChangeArrowheads="1"/>
                </p:cNvSpPr>
                <p:nvPr/>
              </p:nvSpPr>
              <p:spPr bwMode="auto">
                <a:xfrm>
                  <a:off x="0" y="3970"/>
                  <a:ext cx="722" cy="20"/>
                </a:xfrm>
                <a:prstGeom prst="rect">
                  <a:avLst/>
                </a:prstGeom>
                <a:solidFill>
                  <a:srgbClr val="5044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94" name="Rectangle 174"/>
                <p:cNvSpPr>
                  <a:spLocks noChangeArrowheads="1"/>
                </p:cNvSpPr>
                <p:nvPr/>
              </p:nvSpPr>
              <p:spPr bwMode="auto">
                <a:xfrm>
                  <a:off x="0" y="3990"/>
                  <a:ext cx="722" cy="27"/>
                </a:xfrm>
                <a:prstGeom prst="rect">
                  <a:avLst/>
                </a:prstGeom>
                <a:solidFill>
                  <a:srgbClr val="4E4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95" name="Rectangle 175"/>
                <p:cNvSpPr>
                  <a:spLocks noChangeArrowheads="1"/>
                </p:cNvSpPr>
                <p:nvPr/>
              </p:nvSpPr>
              <p:spPr bwMode="auto">
                <a:xfrm>
                  <a:off x="0" y="4017"/>
                  <a:ext cx="722" cy="15"/>
                </a:xfrm>
                <a:prstGeom prst="rect">
                  <a:avLst/>
                </a:prstGeom>
                <a:solidFill>
                  <a:srgbClr val="4C41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96" name="Rectangle 176"/>
                <p:cNvSpPr>
                  <a:spLocks noChangeArrowheads="1"/>
                </p:cNvSpPr>
                <p:nvPr/>
              </p:nvSpPr>
              <p:spPr bwMode="auto">
                <a:xfrm>
                  <a:off x="0" y="4032"/>
                  <a:ext cx="722" cy="19"/>
                </a:xfrm>
                <a:prstGeom prst="rect">
                  <a:avLst/>
                </a:prstGeom>
                <a:solidFill>
                  <a:srgbClr val="4A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97" name="Rectangle 177"/>
                <p:cNvSpPr>
                  <a:spLocks noChangeArrowheads="1"/>
                </p:cNvSpPr>
                <p:nvPr/>
              </p:nvSpPr>
              <p:spPr bwMode="auto">
                <a:xfrm>
                  <a:off x="0" y="4051"/>
                  <a:ext cx="722" cy="19"/>
                </a:xfrm>
                <a:prstGeom prst="rect">
                  <a:avLst/>
                </a:prstGeom>
                <a:solidFill>
                  <a:srgbClr val="483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98" name="Rectangle 178"/>
                <p:cNvSpPr>
                  <a:spLocks noChangeArrowheads="1"/>
                </p:cNvSpPr>
                <p:nvPr/>
              </p:nvSpPr>
              <p:spPr bwMode="auto">
                <a:xfrm>
                  <a:off x="0" y="4070"/>
                  <a:ext cx="722" cy="20"/>
                </a:xfrm>
                <a:prstGeom prst="rect">
                  <a:avLst/>
                </a:prstGeom>
                <a:solidFill>
                  <a:srgbClr val="463E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499" name="Rectangle 179"/>
                <p:cNvSpPr>
                  <a:spLocks noChangeArrowheads="1"/>
                </p:cNvSpPr>
                <p:nvPr/>
              </p:nvSpPr>
              <p:spPr bwMode="auto">
                <a:xfrm>
                  <a:off x="0" y="4090"/>
                  <a:ext cx="722" cy="15"/>
                </a:xfrm>
                <a:prstGeom prst="rect">
                  <a:avLst/>
                </a:prstGeom>
                <a:solidFill>
                  <a:srgbClr val="45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500" name="Rectangle 180"/>
                <p:cNvSpPr>
                  <a:spLocks noChangeArrowheads="1"/>
                </p:cNvSpPr>
                <p:nvPr/>
              </p:nvSpPr>
              <p:spPr bwMode="auto">
                <a:xfrm>
                  <a:off x="0" y="4105"/>
                  <a:ext cx="722" cy="19"/>
                </a:xfrm>
                <a:prstGeom prst="rect">
                  <a:avLst/>
                </a:prstGeom>
                <a:solidFill>
                  <a:srgbClr val="433C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501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4124"/>
                  <a:ext cx="722" cy="27"/>
                </a:xfrm>
                <a:prstGeom prst="rect">
                  <a:avLst/>
                </a:prstGeom>
                <a:solidFill>
                  <a:srgbClr val="413B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502" name="Rectangle 182"/>
                <p:cNvSpPr>
                  <a:spLocks noChangeArrowheads="1"/>
                </p:cNvSpPr>
                <p:nvPr/>
              </p:nvSpPr>
              <p:spPr bwMode="auto">
                <a:xfrm>
                  <a:off x="0" y="4151"/>
                  <a:ext cx="722" cy="19"/>
                </a:xfrm>
                <a:prstGeom prst="rect">
                  <a:avLst/>
                </a:prstGeom>
                <a:solidFill>
                  <a:srgbClr val="3F3A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503" name="Rectangle 183"/>
                <p:cNvSpPr>
                  <a:spLocks noChangeArrowheads="1"/>
                </p:cNvSpPr>
                <p:nvPr/>
              </p:nvSpPr>
              <p:spPr bwMode="auto">
                <a:xfrm>
                  <a:off x="0" y="4170"/>
                  <a:ext cx="722" cy="16"/>
                </a:xfrm>
                <a:prstGeom prst="rect">
                  <a:avLst/>
                </a:prstGeom>
                <a:solidFill>
                  <a:srgbClr val="3E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504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4186"/>
                  <a:ext cx="722" cy="26"/>
                </a:xfrm>
                <a:prstGeom prst="rect">
                  <a:avLst/>
                </a:prstGeom>
                <a:solidFill>
                  <a:srgbClr val="3C38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505" name="Rectangle 185"/>
                <p:cNvSpPr>
                  <a:spLocks noChangeArrowheads="1"/>
                </p:cNvSpPr>
                <p:nvPr/>
              </p:nvSpPr>
              <p:spPr bwMode="auto">
                <a:xfrm>
                  <a:off x="0" y="4212"/>
                  <a:ext cx="722" cy="20"/>
                </a:xfrm>
                <a:prstGeom prst="rect">
                  <a:avLst/>
                </a:prstGeom>
                <a:solidFill>
                  <a:srgbClr val="3A37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506" name="Rectangle 186"/>
                <p:cNvSpPr>
                  <a:spLocks noChangeArrowheads="1"/>
                </p:cNvSpPr>
                <p:nvPr/>
              </p:nvSpPr>
              <p:spPr bwMode="auto">
                <a:xfrm>
                  <a:off x="0" y="4232"/>
                  <a:ext cx="722" cy="34"/>
                </a:xfrm>
                <a:prstGeom prst="rect">
                  <a:avLst/>
                </a:prstGeom>
                <a:solidFill>
                  <a:srgbClr val="383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507" name="Rectangle 187"/>
                <p:cNvSpPr>
                  <a:spLocks noChangeArrowheads="1"/>
                </p:cNvSpPr>
                <p:nvPr/>
              </p:nvSpPr>
              <p:spPr bwMode="auto">
                <a:xfrm>
                  <a:off x="0" y="4266"/>
                  <a:ext cx="722" cy="27"/>
                </a:xfrm>
                <a:prstGeom prst="rect">
                  <a:avLst/>
                </a:prstGeom>
                <a:solidFill>
                  <a:srgbClr val="3635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508" name="Rectangle 188"/>
                <p:cNvSpPr>
                  <a:spLocks noChangeArrowheads="1"/>
                </p:cNvSpPr>
                <p:nvPr/>
              </p:nvSpPr>
              <p:spPr bwMode="auto">
                <a:xfrm>
                  <a:off x="0" y="4293"/>
                  <a:ext cx="722" cy="19"/>
                </a:xfrm>
                <a:prstGeom prst="rect">
                  <a:avLst/>
                </a:prstGeom>
                <a:solidFill>
                  <a:srgbClr val="33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56510" name="Picture 1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11"/>
                <a:ext cx="718" cy="1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512" name="Rectangle 192"/>
            <p:cNvSpPr>
              <a:spLocks noChangeArrowheads="1"/>
            </p:cNvSpPr>
            <p:nvPr/>
          </p:nvSpPr>
          <p:spPr bwMode="auto">
            <a:xfrm>
              <a:off x="826" y="1052"/>
              <a:ext cx="269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500" b="0" i="0" u="none" strike="noStrike" cap="none" normalizeH="0" baseline="0" smtClean="0">
                  <a:ln>
                    <a:noFill/>
                  </a:ln>
                  <a:solidFill>
                    <a:srgbClr val="FFCC66"/>
                  </a:solidFill>
                  <a:effectLst/>
                  <a:latin typeface="Symbol" pitchFamily="18" charset="2"/>
                </a:rPr>
                <a:t>Ё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13" name="Rectangle 193"/>
            <p:cNvSpPr>
              <a:spLocks noChangeArrowheads="1"/>
            </p:cNvSpPr>
            <p:nvPr/>
          </p:nvSpPr>
          <p:spPr bwMode="auto">
            <a:xfrm>
              <a:off x="1041" y="1052"/>
              <a:ext cx="768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Ответ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14" name="Rectangle 194"/>
            <p:cNvSpPr>
              <a:spLocks noChangeArrowheads="1"/>
            </p:cNvSpPr>
            <p:nvPr/>
          </p:nvSpPr>
          <p:spPr bwMode="auto">
            <a:xfrm>
              <a:off x="1720" y="1052"/>
              <a:ext cx="161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1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15" name="Rectangle 195"/>
            <p:cNvSpPr>
              <a:spLocks noChangeArrowheads="1"/>
            </p:cNvSpPr>
            <p:nvPr/>
          </p:nvSpPr>
          <p:spPr bwMode="auto">
            <a:xfrm>
              <a:off x="1908" y="1052"/>
              <a:ext cx="914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Премьер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16" name="Rectangle 196"/>
            <p:cNvSpPr>
              <a:spLocks noChangeArrowheads="1"/>
            </p:cNvSpPr>
            <p:nvPr/>
          </p:nvSpPr>
          <p:spPr bwMode="auto">
            <a:xfrm>
              <a:off x="2734" y="1052"/>
              <a:ext cx="161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17" name="Rectangle 197"/>
            <p:cNvSpPr>
              <a:spLocks noChangeArrowheads="1"/>
            </p:cNvSpPr>
            <p:nvPr/>
          </p:nvSpPr>
          <p:spPr bwMode="auto">
            <a:xfrm>
              <a:off x="2807" y="1052"/>
              <a:ext cx="948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министр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18" name="Rectangle 198"/>
            <p:cNvSpPr>
              <a:spLocks noChangeArrowheads="1"/>
            </p:cNvSpPr>
            <p:nvPr/>
          </p:nvSpPr>
          <p:spPr bwMode="auto">
            <a:xfrm>
              <a:off x="1041" y="1321"/>
              <a:ext cx="2139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должен достать одну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19" name="Rectangle 199"/>
            <p:cNvSpPr>
              <a:spLocks noChangeArrowheads="1"/>
            </p:cNvSpPr>
            <p:nvPr/>
          </p:nvSpPr>
          <p:spPr bwMode="auto">
            <a:xfrm>
              <a:off x="1041" y="1589"/>
              <a:ext cx="2884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бумажку и уничтожить её не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20" name="Rectangle 200"/>
            <p:cNvSpPr>
              <a:spLocks noChangeArrowheads="1"/>
            </p:cNvSpPr>
            <p:nvPr/>
          </p:nvSpPr>
          <p:spPr bwMode="auto">
            <a:xfrm>
              <a:off x="1041" y="1858"/>
              <a:ext cx="2707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читая. После этого достать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21" name="Rectangle 201"/>
            <p:cNvSpPr>
              <a:spLocks noChangeArrowheads="1"/>
            </p:cNvSpPr>
            <p:nvPr/>
          </p:nvSpPr>
          <p:spPr bwMode="auto">
            <a:xfrm>
              <a:off x="1041" y="2127"/>
              <a:ext cx="2588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вторую и сказать: «Раз на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22" name="Rectangle 202"/>
            <p:cNvSpPr>
              <a:spLocks noChangeArrowheads="1"/>
            </p:cNvSpPr>
            <p:nvPr/>
          </p:nvSpPr>
          <p:spPr bwMode="auto">
            <a:xfrm>
              <a:off x="1041" y="2396"/>
              <a:ext cx="2392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этой бумажке написано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23" name="Rectangle 203"/>
            <p:cNvSpPr>
              <a:spLocks noChangeArrowheads="1"/>
            </p:cNvSpPr>
            <p:nvPr/>
          </p:nvSpPr>
          <p:spPr bwMode="auto">
            <a:xfrm>
              <a:off x="1041" y="2665"/>
              <a:ext cx="2638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«Уходите», значит на той,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24" name="Rectangle 204"/>
            <p:cNvSpPr>
              <a:spLocks noChangeArrowheads="1"/>
            </p:cNvSpPr>
            <p:nvPr/>
          </p:nvSpPr>
          <p:spPr bwMode="auto">
            <a:xfrm>
              <a:off x="1041" y="2933"/>
              <a:ext cx="2776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которую я уничтожил было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525" name="Rectangle 205"/>
            <p:cNvSpPr>
              <a:spLocks noChangeArrowheads="1"/>
            </p:cNvSpPr>
            <p:nvPr/>
          </p:nvSpPr>
          <p:spPr bwMode="auto">
            <a:xfrm>
              <a:off x="1041" y="3206"/>
              <a:ext cx="1544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rgbClr val="DDDDDD"/>
                  </a:solidFill>
                  <a:effectLst/>
                  <a:latin typeface="Times New Roman" pitchFamily="18" charset="0"/>
                </a:rPr>
                <a:t>«Оставайтесь».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6544" name="Group 224"/>
            <p:cNvGrpSpPr>
              <a:grpSpLocks/>
            </p:cNvGrpSpPr>
            <p:nvPr/>
          </p:nvGrpSpPr>
          <p:grpSpPr bwMode="auto">
            <a:xfrm>
              <a:off x="156" y="2339"/>
              <a:ext cx="380" cy="315"/>
              <a:chOff x="156" y="2339"/>
              <a:chExt cx="380" cy="315"/>
            </a:xfrm>
          </p:grpSpPr>
          <p:sp>
            <p:nvSpPr>
              <p:cNvPr id="56526" name="Rectangle 206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solidFill>
                <a:srgbClr val="EEB00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27" name="Freeform 207"/>
              <p:cNvSpPr>
                <a:spLocks/>
              </p:cNvSpPr>
              <p:nvPr/>
            </p:nvSpPr>
            <p:spPr bwMode="auto">
              <a:xfrm>
                <a:off x="156" y="2339"/>
                <a:ext cx="38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60" y="20"/>
                  </a:cxn>
                  <a:cxn ang="0">
                    <a:pos x="380" y="0"/>
                  </a:cxn>
                  <a:cxn ang="0">
                    <a:pos x="0" y="0"/>
                  </a:cxn>
                </a:cxnLst>
                <a:rect l="0" t="0" r="r" b="b"/>
                <a:pathLst>
                  <a:path w="380" h="20">
                    <a:moveTo>
                      <a:pt x="0" y="0"/>
                    </a:moveTo>
                    <a:lnTo>
                      <a:pt x="20" y="20"/>
                    </a:lnTo>
                    <a:lnTo>
                      <a:pt x="360" y="20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3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28" name="Freeform 208"/>
              <p:cNvSpPr>
                <a:spLocks/>
              </p:cNvSpPr>
              <p:nvPr/>
            </p:nvSpPr>
            <p:spPr bwMode="auto">
              <a:xfrm>
                <a:off x="156" y="2339"/>
                <a:ext cx="20" cy="3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"/>
                  </a:cxn>
                  <a:cxn ang="0">
                    <a:pos x="20" y="295"/>
                  </a:cxn>
                  <a:cxn ang="0">
                    <a:pos x="20" y="20"/>
                  </a:cxn>
                  <a:cxn ang="0">
                    <a:pos x="0" y="0"/>
                  </a:cxn>
                </a:cxnLst>
                <a:rect l="0" t="0" r="r" b="b"/>
                <a:pathLst>
                  <a:path w="20" h="315">
                    <a:moveTo>
                      <a:pt x="0" y="0"/>
                    </a:moveTo>
                    <a:lnTo>
                      <a:pt x="0" y="315"/>
                    </a:lnTo>
                    <a:lnTo>
                      <a:pt x="20" y="295"/>
                    </a:lnTo>
                    <a:lnTo>
                      <a:pt x="2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D06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29" name="Freeform 209"/>
              <p:cNvSpPr>
                <a:spLocks/>
              </p:cNvSpPr>
              <p:nvPr/>
            </p:nvSpPr>
            <p:spPr bwMode="auto">
              <a:xfrm>
                <a:off x="156" y="2634"/>
                <a:ext cx="380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380" y="20"/>
                  </a:cxn>
                  <a:cxn ang="0">
                    <a:pos x="360" y="0"/>
                  </a:cxn>
                  <a:cxn ang="0">
                    <a:pos x="20" y="0"/>
                  </a:cxn>
                  <a:cxn ang="0">
                    <a:pos x="0" y="20"/>
                  </a:cxn>
                </a:cxnLst>
                <a:rect l="0" t="0" r="r" b="b"/>
                <a:pathLst>
                  <a:path w="380" h="20">
                    <a:moveTo>
                      <a:pt x="0" y="20"/>
                    </a:moveTo>
                    <a:lnTo>
                      <a:pt x="380" y="20"/>
                    </a:lnTo>
                    <a:lnTo>
                      <a:pt x="360" y="0"/>
                    </a:lnTo>
                    <a:lnTo>
                      <a:pt x="2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30" name="Freeform 210"/>
              <p:cNvSpPr>
                <a:spLocks/>
              </p:cNvSpPr>
              <p:nvPr/>
            </p:nvSpPr>
            <p:spPr bwMode="auto">
              <a:xfrm>
                <a:off x="516" y="2339"/>
                <a:ext cx="20" cy="315"/>
              </a:xfrm>
              <a:custGeom>
                <a:avLst/>
                <a:gdLst/>
                <a:ahLst/>
                <a:cxnLst>
                  <a:cxn ang="0">
                    <a:pos x="20" y="315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95"/>
                  </a:cxn>
                  <a:cxn ang="0">
                    <a:pos x="20" y="315"/>
                  </a:cxn>
                </a:cxnLst>
                <a:rect l="0" t="0" r="r" b="b"/>
                <a:pathLst>
                  <a:path w="20" h="315">
                    <a:moveTo>
                      <a:pt x="20" y="315"/>
                    </a:moveTo>
                    <a:lnTo>
                      <a:pt x="20" y="0"/>
                    </a:lnTo>
                    <a:lnTo>
                      <a:pt x="0" y="20"/>
                    </a:lnTo>
                    <a:lnTo>
                      <a:pt x="0" y="295"/>
                    </a:lnTo>
                    <a:lnTo>
                      <a:pt x="20" y="315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31" name="Freeform 211"/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8F6A0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32" name="Freeform 212">
                <a:hlinkClick r:id="rId4" action="ppaction://hlinksldjump"/>
              </p:cNvPr>
              <p:cNvSpPr>
                <a:spLocks/>
              </p:cNvSpPr>
              <p:nvPr/>
            </p:nvSpPr>
            <p:spPr bwMode="auto">
              <a:xfrm>
                <a:off x="272" y="2497"/>
                <a:ext cx="148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62" y="98"/>
                  </a:cxn>
                  <a:cxn ang="0">
                    <a:pos x="62" y="49"/>
                  </a:cxn>
                  <a:cxn ang="0">
                    <a:pos x="87" y="49"/>
                  </a:cxn>
                  <a:cxn ang="0">
                    <a:pos x="87" y="98"/>
                  </a:cxn>
                  <a:cxn ang="0">
                    <a:pos x="148" y="98"/>
                  </a:cxn>
                  <a:cxn ang="0">
                    <a:pos x="148" y="0"/>
                  </a:cxn>
                  <a:cxn ang="0">
                    <a:pos x="0" y="0"/>
                  </a:cxn>
                </a:cxnLst>
                <a:rect l="0" t="0" r="r" b="b"/>
                <a:pathLst>
                  <a:path w="148" h="98">
                    <a:moveTo>
                      <a:pt x="0" y="0"/>
                    </a:moveTo>
                    <a:lnTo>
                      <a:pt x="0" y="98"/>
                    </a:lnTo>
                    <a:lnTo>
                      <a:pt x="62" y="98"/>
                    </a:lnTo>
                    <a:lnTo>
                      <a:pt x="62" y="49"/>
                    </a:lnTo>
                    <a:lnTo>
                      <a:pt x="87" y="49"/>
                    </a:lnTo>
                    <a:lnTo>
                      <a:pt x="87" y="98"/>
                    </a:lnTo>
                    <a:lnTo>
                      <a:pt x="148" y="98"/>
                    </a:lnTo>
                    <a:lnTo>
                      <a:pt x="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33" name="Freeform 213"/>
              <p:cNvSpPr>
                <a:spLocks/>
              </p:cNvSpPr>
              <p:nvPr/>
            </p:nvSpPr>
            <p:spPr bwMode="auto">
              <a:xfrm>
                <a:off x="383" y="2411"/>
                <a:ext cx="25" cy="49"/>
              </a:xfrm>
              <a:custGeom>
                <a:avLst/>
                <a:gdLst/>
                <a:ahLst/>
                <a:cxnLst>
                  <a:cxn ang="0">
                    <a:pos x="25" y="49"/>
                  </a:cxn>
                  <a:cxn ang="0">
                    <a:pos x="25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25" y="49"/>
                    </a:moveTo>
                    <a:lnTo>
                      <a:pt x="25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5" y="49"/>
                    </a:lnTo>
                    <a:close/>
                  </a:path>
                </a:pathLst>
              </a:custGeom>
              <a:solidFill>
                <a:srgbClr val="C08E0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34" name="Rectangle 214"/>
              <p:cNvSpPr>
                <a:spLocks noChangeArrowheads="1"/>
              </p:cNvSpPr>
              <p:nvPr/>
            </p:nvSpPr>
            <p:spPr bwMode="auto">
              <a:xfrm>
                <a:off x="156" y="2339"/>
                <a:ext cx="380" cy="31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35" name="Rectangle 215"/>
              <p:cNvSpPr>
                <a:spLocks noChangeArrowheads="1"/>
              </p:cNvSpPr>
              <p:nvPr/>
            </p:nvSpPr>
            <p:spPr bwMode="auto">
              <a:xfrm>
                <a:off x="176" y="2359"/>
                <a:ext cx="340" cy="275"/>
              </a:xfrm>
              <a:prstGeom prst="rect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36" name="Line 216"/>
              <p:cNvSpPr>
                <a:spLocks noChangeShapeType="1"/>
              </p:cNvSpPr>
              <p:nvPr/>
            </p:nvSpPr>
            <p:spPr bwMode="auto">
              <a:xfrm>
                <a:off x="15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37" name="Line 217"/>
              <p:cNvSpPr>
                <a:spLocks noChangeShapeType="1"/>
              </p:cNvSpPr>
              <p:nvPr/>
            </p:nvSpPr>
            <p:spPr bwMode="auto">
              <a:xfrm flipV="1">
                <a:off x="15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38" name="Line 218"/>
              <p:cNvSpPr>
                <a:spLocks noChangeShapeType="1"/>
              </p:cNvSpPr>
              <p:nvPr/>
            </p:nvSpPr>
            <p:spPr bwMode="auto">
              <a:xfrm flipH="1" flipV="1">
                <a:off x="516" y="2634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39" name="Line 219"/>
              <p:cNvSpPr>
                <a:spLocks noChangeShapeType="1"/>
              </p:cNvSpPr>
              <p:nvPr/>
            </p:nvSpPr>
            <p:spPr bwMode="auto">
              <a:xfrm flipH="1">
                <a:off x="516" y="2339"/>
                <a:ext cx="20" cy="20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40" name="Freeform 220">
                <a:hlinkClick r:id="rId4" action="ppaction://hlinksldjump"/>
              </p:cNvPr>
              <p:cNvSpPr>
                <a:spLocks/>
              </p:cNvSpPr>
              <p:nvPr/>
            </p:nvSpPr>
            <p:spPr bwMode="auto">
              <a:xfrm>
                <a:off x="248" y="2398"/>
                <a:ext cx="197" cy="19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9"/>
                  </a:cxn>
                  <a:cxn ang="0">
                    <a:pos x="24" y="99"/>
                  </a:cxn>
                  <a:cxn ang="0">
                    <a:pos x="24" y="197"/>
                  </a:cxn>
                  <a:cxn ang="0">
                    <a:pos x="172" y="197"/>
                  </a:cxn>
                  <a:cxn ang="0">
                    <a:pos x="172" y="99"/>
                  </a:cxn>
                  <a:cxn ang="0">
                    <a:pos x="197" y="99"/>
                  </a:cxn>
                  <a:cxn ang="0">
                    <a:pos x="160" y="62"/>
                  </a:cxn>
                  <a:cxn ang="0">
                    <a:pos x="160" y="13"/>
                  </a:cxn>
                  <a:cxn ang="0">
                    <a:pos x="135" y="13"/>
                  </a:cxn>
                  <a:cxn ang="0">
                    <a:pos x="135" y="37"/>
                  </a:cxn>
                  <a:cxn ang="0">
                    <a:pos x="98" y="0"/>
                  </a:cxn>
                </a:cxnLst>
                <a:rect l="0" t="0" r="r" b="b"/>
                <a:pathLst>
                  <a:path w="197" h="197">
                    <a:moveTo>
                      <a:pt x="98" y="0"/>
                    </a:moveTo>
                    <a:lnTo>
                      <a:pt x="0" y="99"/>
                    </a:lnTo>
                    <a:lnTo>
                      <a:pt x="24" y="99"/>
                    </a:lnTo>
                    <a:lnTo>
                      <a:pt x="24" y="197"/>
                    </a:lnTo>
                    <a:lnTo>
                      <a:pt x="172" y="197"/>
                    </a:lnTo>
                    <a:lnTo>
                      <a:pt x="172" y="99"/>
                    </a:lnTo>
                    <a:lnTo>
                      <a:pt x="197" y="99"/>
                    </a:lnTo>
                    <a:lnTo>
                      <a:pt x="160" y="62"/>
                    </a:lnTo>
                    <a:lnTo>
                      <a:pt x="160" y="13"/>
                    </a:lnTo>
                    <a:lnTo>
                      <a:pt x="135" y="13"/>
                    </a:lnTo>
                    <a:lnTo>
                      <a:pt x="135" y="37"/>
                    </a:lnTo>
                    <a:lnTo>
                      <a:pt x="98" y="0"/>
                    </a:lnTo>
                    <a:close/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41" name="Line 221"/>
              <p:cNvSpPr>
                <a:spLocks noChangeShapeType="1"/>
              </p:cNvSpPr>
              <p:nvPr/>
            </p:nvSpPr>
            <p:spPr bwMode="auto">
              <a:xfrm>
                <a:off x="383" y="2435"/>
                <a:ext cx="25" cy="25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42" name="Line 222"/>
              <p:cNvSpPr>
                <a:spLocks noChangeShapeType="1"/>
              </p:cNvSpPr>
              <p:nvPr/>
            </p:nvSpPr>
            <p:spPr bwMode="auto">
              <a:xfrm>
                <a:off x="360" y="2475"/>
                <a:ext cx="148" cy="1"/>
              </a:xfrm>
              <a:prstGeom prst="line">
                <a:avLst/>
              </a:pr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43" name="Freeform 223"/>
              <p:cNvSpPr>
                <a:spLocks/>
              </p:cNvSpPr>
              <p:nvPr/>
            </p:nvSpPr>
            <p:spPr bwMode="auto">
              <a:xfrm>
                <a:off x="334" y="2546"/>
                <a:ext cx="25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49"/>
                  </a:cxn>
                </a:cxnLst>
                <a:rect l="0" t="0" r="r" b="b"/>
                <a:pathLst>
                  <a:path w="25" h="49">
                    <a:moveTo>
                      <a:pt x="0" y="49"/>
                    </a:moveTo>
                    <a:lnTo>
                      <a:pt x="0" y="0"/>
                    </a:lnTo>
                    <a:lnTo>
                      <a:pt x="25" y="0"/>
                    </a:lnTo>
                    <a:lnTo>
                      <a:pt x="25" y="49"/>
                    </a:lnTo>
                  </a:path>
                </a:pathLst>
              </a:custGeom>
              <a:noFill/>
              <a:ln w="8" cap="sq">
                <a:solidFill>
                  <a:srgbClr val="DDDDD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6547" name="Group 227"/>
            <p:cNvGrpSpPr>
              <a:grpSpLocks/>
            </p:cNvGrpSpPr>
            <p:nvPr/>
          </p:nvGrpSpPr>
          <p:grpSpPr bwMode="auto">
            <a:xfrm>
              <a:off x="0" y="2795"/>
              <a:ext cx="630" cy="338"/>
              <a:chOff x="0" y="2795"/>
              <a:chExt cx="630" cy="338"/>
            </a:xfrm>
          </p:grpSpPr>
          <p:pic>
            <p:nvPicPr>
              <p:cNvPr id="56545" name="Picture 22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2795"/>
                <a:ext cx="63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546" name="Picture 22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2795"/>
                <a:ext cx="63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6551" name="Group 231"/>
            <p:cNvGrpSpPr>
              <a:grpSpLocks/>
            </p:cNvGrpSpPr>
            <p:nvPr/>
          </p:nvGrpSpPr>
          <p:grpSpPr bwMode="auto">
            <a:xfrm>
              <a:off x="156" y="3338"/>
              <a:ext cx="347" cy="346"/>
              <a:chOff x="156" y="3338"/>
              <a:chExt cx="347" cy="346"/>
            </a:xfrm>
          </p:grpSpPr>
          <p:sp>
            <p:nvSpPr>
              <p:cNvPr id="56548" name="Freeform 228"/>
              <p:cNvSpPr>
                <a:spLocks/>
              </p:cNvSpPr>
              <p:nvPr/>
            </p:nvSpPr>
            <p:spPr bwMode="auto">
              <a:xfrm>
                <a:off x="204" y="3386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49" name="Freeform 229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BE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550" name="Freeform 230"/>
              <p:cNvSpPr>
                <a:spLocks/>
              </p:cNvSpPr>
              <p:nvPr/>
            </p:nvSpPr>
            <p:spPr bwMode="auto">
              <a:xfrm>
                <a:off x="156" y="3338"/>
                <a:ext cx="299" cy="298"/>
              </a:xfrm>
              <a:custGeom>
                <a:avLst/>
                <a:gdLst/>
                <a:ahLst/>
                <a:cxnLst>
                  <a:cxn ang="0">
                    <a:pos x="102" y="136"/>
                  </a:cxn>
                  <a:cxn ang="0">
                    <a:pos x="98" y="219"/>
                  </a:cxn>
                  <a:cxn ang="0">
                    <a:pos x="88" y="214"/>
                  </a:cxn>
                  <a:cxn ang="0">
                    <a:pos x="78" y="210"/>
                  </a:cxn>
                  <a:cxn ang="0">
                    <a:pos x="66" y="208"/>
                  </a:cxn>
                  <a:cxn ang="0">
                    <a:pos x="47" y="208"/>
                  </a:cxn>
                  <a:cxn ang="0">
                    <a:pos x="26" y="216"/>
                  </a:cxn>
                  <a:cxn ang="0">
                    <a:pos x="11" y="227"/>
                  </a:cxn>
                  <a:cxn ang="0">
                    <a:pos x="2" y="242"/>
                  </a:cxn>
                  <a:cxn ang="0">
                    <a:pos x="2" y="261"/>
                  </a:cxn>
                  <a:cxn ang="0">
                    <a:pos x="11" y="277"/>
                  </a:cxn>
                  <a:cxn ang="0">
                    <a:pos x="26" y="290"/>
                  </a:cxn>
                  <a:cxn ang="0">
                    <a:pos x="47" y="296"/>
                  </a:cxn>
                  <a:cxn ang="0">
                    <a:pos x="71" y="296"/>
                  </a:cxn>
                  <a:cxn ang="0">
                    <a:pos x="91" y="290"/>
                  </a:cxn>
                  <a:cxn ang="0">
                    <a:pos x="107" y="277"/>
                  </a:cxn>
                  <a:cxn ang="0">
                    <a:pos x="115" y="261"/>
                  </a:cxn>
                  <a:cxn ang="0">
                    <a:pos x="117" y="86"/>
                  </a:cxn>
                  <a:cxn ang="0">
                    <a:pos x="284" y="221"/>
                  </a:cxn>
                  <a:cxn ang="0">
                    <a:pos x="275" y="216"/>
                  </a:cxn>
                  <a:cxn ang="0">
                    <a:pos x="265" y="212"/>
                  </a:cxn>
                  <a:cxn ang="0">
                    <a:pos x="253" y="208"/>
                  </a:cxn>
                  <a:cxn ang="0">
                    <a:pos x="241" y="208"/>
                  </a:cxn>
                  <a:cxn ang="0">
                    <a:pos x="219" y="210"/>
                  </a:cxn>
                  <a:cxn ang="0">
                    <a:pos x="200" y="219"/>
                  </a:cxn>
                  <a:cxn ang="0">
                    <a:pos x="188" y="235"/>
                  </a:cxn>
                  <a:cxn ang="0">
                    <a:pos x="182" y="252"/>
                  </a:cxn>
                  <a:cxn ang="0">
                    <a:pos x="188" y="269"/>
                  </a:cxn>
                  <a:cxn ang="0">
                    <a:pos x="200" y="284"/>
                  </a:cxn>
                  <a:cxn ang="0">
                    <a:pos x="219" y="294"/>
                  </a:cxn>
                  <a:cxn ang="0">
                    <a:pos x="241" y="298"/>
                  </a:cxn>
                  <a:cxn ang="0">
                    <a:pos x="263" y="294"/>
                  </a:cxn>
                  <a:cxn ang="0">
                    <a:pos x="282" y="284"/>
                  </a:cxn>
                  <a:cxn ang="0">
                    <a:pos x="294" y="269"/>
                  </a:cxn>
                  <a:cxn ang="0">
                    <a:pos x="299" y="252"/>
                  </a:cxn>
                  <a:cxn ang="0">
                    <a:pos x="299" y="0"/>
                  </a:cxn>
                </a:cxnLst>
                <a:rect l="0" t="0" r="r" b="b"/>
                <a:pathLst>
                  <a:path w="299" h="298">
                    <a:moveTo>
                      <a:pt x="102" y="0"/>
                    </a:moveTo>
                    <a:lnTo>
                      <a:pt x="102" y="136"/>
                    </a:lnTo>
                    <a:lnTo>
                      <a:pt x="102" y="221"/>
                    </a:lnTo>
                    <a:lnTo>
                      <a:pt x="98" y="219"/>
                    </a:lnTo>
                    <a:lnTo>
                      <a:pt x="93" y="216"/>
                    </a:lnTo>
                    <a:lnTo>
                      <a:pt x="88" y="214"/>
                    </a:lnTo>
                    <a:lnTo>
                      <a:pt x="83" y="212"/>
                    </a:lnTo>
                    <a:lnTo>
                      <a:pt x="78" y="210"/>
                    </a:lnTo>
                    <a:lnTo>
                      <a:pt x="71" y="208"/>
                    </a:lnTo>
                    <a:lnTo>
                      <a:pt x="66" y="208"/>
                    </a:lnTo>
                    <a:lnTo>
                      <a:pt x="59" y="208"/>
                    </a:lnTo>
                    <a:lnTo>
                      <a:pt x="47" y="208"/>
                    </a:lnTo>
                    <a:lnTo>
                      <a:pt x="36" y="210"/>
                    </a:lnTo>
                    <a:lnTo>
                      <a:pt x="26" y="216"/>
                    </a:lnTo>
                    <a:lnTo>
                      <a:pt x="17" y="219"/>
                    </a:lnTo>
                    <a:lnTo>
                      <a:pt x="11" y="227"/>
                    </a:lnTo>
                    <a:lnTo>
                      <a:pt x="5" y="235"/>
                    </a:lnTo>
                    <a:lnTo>
                      <a:pt x="2" y="242"/>
                    </a:lnTo>
                    <a:lnTo>
                      <a:pt x="0" y="252"/>
                    </a:lnTo>
                    <a:lnTo>
                      <a:pt x="2" y="261"/>
                    </a:lnTo>
                    <a:lnTo>
                      <a:pt x="5" y="269"/>
                    </a:lnTo>
                    <a:lnTo>
                      <a:pt x="11" y="277"/>
                    </a:lnTo>
                    <a:lnTo>
                      <a:pt x="17" y="284"/>
                    </a:lnTo>
                    <a:lnTo>
                      <a:pt x="26" y="290"/>
                    </a:lnTo>
                    <a:lnTo>
                      <a:pt x="36" y="294"/>
                    </a:lnTo>
                    <a:lnTo>
                      <a:pt x="47" y="296"/>
                    </a:lnTo>
                    <a:lnTo>
                      <a:pt x="59" y="298"/>
                    </a:lnTo>
                    <a:lnTo>
                      <a:pt x="71" y="296"/>
                    </a:lnTo>
                    <a:lnTo>
                      <a:pt x="81" y="294"/>
                    </a:lnTo>
                    <a:lnTo>
                      <a:pt x="91" y="290"/>
                    </a:lnTo>
                    <a:lnTo>
                      <a:pt x="100" y="284"/>
                    </a:lnTo>
                    <a:lnTo>
                      <a:pt x="107" y="277"/>
                    </a:lnTo>
                    <a:lnTo>
                      <a:pt x="112" y="269"/>
                    </a:lnTo>
                    <a:lnTo>
                      <a:pt x="115" y="261"/>
                    </a:lnTo>
                    <a:lnTo>
                      <a:pt x="117" y="252"/>
                    </a:lnTo>
                    <a:lnTo>
                      <a:pt x="117" y="86"/>
                    </a:lnTo>
                    <a:lnTo>
                      <a:pt x="284" y="86"/>
                    </a:lnTo>
                    <a:lnTo>
                      <a:pt x="284" y="221"/>
                    </a:lnTo>
                    <a:lnTo>
                      <a:pt x="279" y="218"/>
                    </a:lnTo>
                    <a:lnTo>
                      <a:pt x="275" y="216"/>
                    </a:lnTo>
                    <a:lnTo>
                      <a:pt x="270" y="214"/>
                    </a:lnTo>
                    <a:lnTo>
                      <a:pt x="265" y="212"/>
                    </a:lnTo>
                    <a:lnTo>
                      <a:pt x="258" y="210"/>
                    </a:lnTo>
                    <a:lnTo>
                      <a:pt x="253" y="208"/>
                    </a:lnTo>
                    <a:lnTo>
                      <a:pt x="248" y="208"/>
                    </a:lnTo>
                    <a:lnTo>
                      <a:pt x="241" y="208"/>
                    </a:lnTo>
                    <a:lnTo>
                      <a:pt x="229" y="208"/>
                    </a:lnTo>
                    <a:lnTo>
                      <a:pt x="219" y="210"/>
                    </a:lnTo>
                    <a:lnTo>
                      <a:pt x="208" y="216"/>
                    </a:lnTo>
                    <a:lnTo>
                      <a:pt x="200" y="219"/>
                    </a:lnTo>
                    <a:lnTo>
                      <a:pt x="193" y="227"/>
                    </a:lnTo>
                    <a:lnTo>
                      <a:pt x="188" y="235"/>
                    </a:lnTo>
                    <a:lnTo>
                      <a:pt x="184" y="242"/>
                    </a:lnTo>
                    <a:lnTo>
                      <a:pt x="182" y="252"/>
                    </a:lnTo>
                    <a:lnTo>
                      <a:pt x="184" y="261"/>
                    </a:lnTo>
                    <a:lnTo>
                      <a:pt x="188" y="269"/>
                    </a:lnTo>
                    <a:lnTo>
                      <a:pt x="193" y="277"/>
                    </a:lnTo>
                    <a:lnTo>
                      <a:pt x="200" y="284"/>
                    </a:lnTo>
                    <a:lnTo>
                      <a:pt x="208" y="290"/>
                    </a:lnTo>
                    <a:lnTo>
                      <a:pt x="219" y="294"/>
                    </a:lnTo>
                    <a:lnTo>
                      <a:pt x="229" y="296"/>
                    </a:lnTo>
                    <a:lnTo>
                      <a:pt x="241" y="298"/>
                    </a:lnTo>
                    <a:lnTo>
                      <a:pt x="253" y="296"/>
                    </a:lnTo>
                    <a:lnTo>
                      <a:pt x="263" y="294"/>
                    </a:lnTo>
                    <a:lnTo>
                      <a:pt x="274" y="290"/>
                    </a:lnTo>
                    <a:lnTo>
                      <a:pt x="282" y="284"/>
                    </a:lnTo>
                    <a:lnTo>
                      <a:pt x="289" y="277"/>
                    </a:lnTo>
                    <a:lnTo>
                      <a:pt x="294" y="269"/>
                    </a:lnTo>
                    <a:lnTo>
                      <a:pt x="298" y="261"/>
                    </a:lnTo>
                    <a:lnTo>
                      <a:pt x="299" y="252"/>
                    </a:lnTo>
                    <a:lnTo>
                      <a:pt x="299" y="138"/>
                    </a:lnTo>
                    <a:lnTo>
                      <a:pt x="299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6554" name="Group 234"/>
            <p:cNvGrpSpPr>
              <a:grpSpLocks/>
            </p:cNvGrpSpPr>
            <p:nvPr/>
          </p:nvGrpSpPr>
          <p:grpSpPr bwMode="auto">
            <a:xfrm>
              <a:off x="4151" y="979"/>
              <a:ext cx="1478" cy="2796"/>
              <a:chOff x="4151" y="979"/>
              <a:chExt cx="1478" cy="2796"/>
            </a:xfrm>
          </p:grpSpPr>
          <p:pic>
            <p:nvPicPr>
              <p:cNvPr id="56552" name="Picture 232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4151" y="979"/>
                <a:ext cx="1478" cy="27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553" name="Picture 233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4151" y="979"/>
                <a:ext cx="1478" cy="27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135</Words>
  <Application>Microsoft Office PowerPoint</Application>
  <PresentationFormat>Экран (4:3)</PresentationFormat>
  <Paragraphs>86</Paragraphs>
  <Slides>40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26</cp:revision>
  <dcterms:created xsi:type="dcterms:W3CDTF">2012-01-20T15:22:04Z</dcterms:created>
  <dcterms:modified xsi:type="dcterms:W3CDTF">2012-02-02T04:54:54Z</dcterms:modified>
</cp:coreProperties>
</file>