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AF717-261A-4B5D-B9C0-D1035687AABF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04FBB-920C-4477-84E9-714539A54B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2641-BBA7-4740-82EB-11096D2EB46E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7840-0A32-498B-8D48-3140F1F3967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429132"/>
            <a:ext cx="7772400" cy="969959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20700" dir="5400000" algn="ctr" rotWithShape="0">
              <a:schemeClr val="bg1"/>
            </a:outerShdw>
            <a:softEdge rad="127000"/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Информашка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0"/>
          <p:cNvGrpSpPr/>
          <p:nvPr/>
        </p:nvGrpSpPr>
        <p:grpSpPr>
          <a:xfrm>
            <a:off x="2928926" y="1142984"/>
            <a:ext cx="3286148" cy="2878709"/>
            <a:chOff x="1357290" y="1428736"/>
            <a:chExt cx="2489931" cy="2307205"/>
          </a:xfrm>
          <a:effectLst/>
          <a:scene3d>
            <a:camera prst="perspectiveRelaxedModerately"/>
            <a:lightRig rig="threePt" dir="t"/>
          </a:scene3d>
        </p:grpSpPr>
        <p:sp>
          <p:nvSpPr>
            <p:cNvPr id="22" name="Полилиния 21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33000">
                  <a:srgbClr val="FF9933">
                    <a:alpha val="60000"/>
                  </a:srgbClr>
                </a:gs>
                <a:gs pos="73000">
                  <a:srgbClr val="F6505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alpha val="60000"/>
                  </a:schemeClr>
                </a:gs>
                <a:gs pos="33000">
                  <a:schemeClr val="accent1">
                    <a:lumMod val="40000"/>
                    <a:lumOff val="60000"/>
                    <a:alpha val="60000"/>
                  </a:schemeClr>
                </a:gs>
                <a:gs pos="73000">
                  <a:schemeClr val="accent1">
                    <a:lumMod val="75000"/>
                    <a:alpha val="60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8000">
                  <a:srgbClr val="FFFF99">
                    <a:alpha val="60000"/>
                  </a:srgbClr>
                </a:gs>
                <a:gs pos="73000">
                  <a:srgbClr val="FFC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60000"/>
                  </a:srgbClr>
                </a:gs>
                <a:gs pos="38000">
                  <a:schemeClr val="accent3">
                    <a:lumMod val="60000"/>
                    <a:lumOff val="40000"/>
                    <a:alpha val="60000"/>
                  </a:schemeClr>
                </a:gs>
                <a:gs pos="73000">
                  <a:srgbClr val="008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/>
              <a:t>Это устройство названо именем маленького зверька с длинным хвостом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2841798"/>
            <a:ext cx="4643470" cy="30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dirty="0" smtClean="0"/>
              <a:t>Устройство, позволяющее выводить информацию из памяти компьютера на бумагу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5" y="3357562"/>
            <a:ext cx="37760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dirty="0" smtClean="0"/>
              <a:t>Устройство, на которое выводится информация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932" t="6818" r="9658" b="13068"/>
          <a:stretch>
            <a:fillRect/>
          </a:stretch>
        </p:blipFill>
        <p:spPr bwMode="auto">
          <a:xfrm>
            <a:off x="3071802" y="2786058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dirty="0" smtClean="0"/>
              <a:t>Устройство, для чтения и записи информации с дискеты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143248"/>
            <a:ext cx="476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Вводит набранное значение или текст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86050" y="3857628"/>
            <a:ext cx="2924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Удаляет последующие символы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3174" y="3714752"/>
            <a:ext cx="36433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Delete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Фиксирует режим ввода заглавных букв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Caps Lock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142984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Переводит курсор в конец строки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Первый компьютер, где был создан …(страна)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США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142984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Расшифруйте ЭВМ – …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3071810"/>
            <a:ext cx="5715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Электронно-вычислительная машина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57158" y="85723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Разминка</a:t>
            </a:r>
          </a:p>
          <a:p>
            <a:r>
              <a:rPr lang="ru-RU" dirty="0"/>
              <a:t>Математическая эстафета</a:t>
            </a:r>
          </a:p>
          <a:p>
            <a:r>
              <a:rPr lang="ru-RU" dirty="0" smtClean="0"/>
              <a:t>Эрудит </a:t>
            </a:r>
            <a:r>
              <a:rPr lang="ru-RU" dirty="0"/>
              <a:t>(устройства компьютера)</a:t>
            </a:r>
          </a:p>
          <a:p>
            <a:r>
              <a:rPr lang="ru-RU" dirty="0"/>
              <a:t>Дешифровщик</a:t>
            </a:r>
          </a:p>
          <a:p>
            <a:r>
              <a:rPr lang="ru-RU" dirty="0"/>
              <a:t>Опознай пословицу</a:t>
            </a:r>
          </a:p>
          <a:p>
            <a:r>
              <a:rPr lang="ru-RU" dirty="0"/>
              <a:t>Слова с компьютерной начинкой</a:t>
            </a:r>
          </a:p>
          <a:p>
            <a:r>
              <a:rPr lang="ru-RU" dirty="0"/>
              <a:t>Отыщи слово</a:t>
            </a:r>
          </a:p>
          <a:p>
            <a:r>
              <a:rPr lang="ru-RU" dirty="0"/>
              <a:t>Отгадай кроссворд</a:t>
            </a:r>
          </a:p>
          <a:p>
            <a:r>
              <a:rPr lang="ru-RU" dirty="0"/>
              <a:t>Слова, оснащённые компьютером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Вычислительное устройство у древних греков и римлян?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3714752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Абак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643314"/>
            <a:ext cx="3708578" cy="23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Мигающая полоска на экране монитора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Курсор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При нажатии на эту кнопку открывается Главное меню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357562"/>
            <a:ext cx="292895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Ограниченная рамкой область экрана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286124"/>
            <a:ext cx="4786346" cy="29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</p:txBody>
      </p:sp>
      <p:pic>
        <p:nvPicPr>
          <p:cNvPr id="38" name="Рисунок 37" descr="http://festival.1september.ru/articles/561781/img3.gif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1472" y="1357298"/>
            <a:ext cx="814393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256"/>
            <a:ext cx="8201028" cy="96995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Подведение итогов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0"/>
          <p:cNvGrpSpPr/>
          <p:nvPr/>
        </p:nvGrpSpPr>
        <p:grpSpPr>
          <a:xfrm>
            <a:off x="2928926" y="1285860"/>
            <a:ext cx="3286148" cy="2878709"/>
            <a:chOff x="1357290" y="1428736"/>
            <a:chExt cx="2489931" cy="2307205"/>
          </a:xfrm>
          <a:effectLst/>
          <a:scene3d>
            <a:camera prst="perspectiveRelaxedModerately"/>
            <a:lightRig rig="threePt" dir="t"/>
          </a:scene3d>
        </p:grpSpPr>
        <p:sp>
          <p:nvSpPr>
            <p:cNvPr id="22" name="Полилиния 21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33000">
                  <a:srgbClr val="FF9933">
                    <a:alpha val="60000"/>
                  </a:srgbClr>
                </a:gs>
                <a:gs pos="73000">
                  <a:srgbClr val="F6505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alpha val="60000"/>
                  </a:schemeClr>
                </a:gs>
                <a:gs pos="33000">
                  <a:schemeClr val="accent1">
                    <a:lumMod val="40000"/>
                    <a:lumOff val="60000"/>
                    <a:alpha val="60000"/>
                  </a:schemeClr>
                </a:gs>
                <a:gs pos="73000">
                  <a:schemeClr val="accent1">
                    <a:lumMod val="75000"/>
                    <a:alpha val="60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8000">
                  <a:srgbClr val="FFFF99">
                    <a:alpha val="60000"/>
                  </a:srgbClr>
                </a:gs>
                <a:gs pos="73000">
                  <a:srgbClr val="FFC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60000"/>
                  </a:srgbClr>
                </a:gs>
                <a:gs pos="38000">
                  <a:schemeClr val="accent3">
                    <a:lumMod val="60000"/>
                    <a:lumOff val="40000"/>
                    <a:alpha val="60000"/>
                  </a:schemeClr>
                </a:gs>
                <a:gs pos="73000">
                  <a:srgbClr val="008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5572132" y="0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Полилиния 32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анаграммы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7858180" cy="3495684"/>
          </a:xfrm>
        </p:spPr>
        <p:txBody>
          <a:bodyPr/>
          <a:lstStyle/>
          <a:p>
            <a:r>
              <a:rPr lang="ru-RU" dirty="0"/>
              <a:t>КТОР, ШЬМЫ, ОЗКА, </a:t>
            </a:r>
            <a:r>
              <a:rPr lang="ru-RU" dirty="0" smtClean="0"/>
              <a:t>УХАМ</a:t>
            </a:r>
          </a:p>
          <a:p>
            <a:r>
              <a:rPr lang="ru-RU" dirty="0" smtClean="0"/>
              <a:t> </a:t>
            </a:r>
          </a:p>
          <a:p>
            <a:r>
              <a:rPr lang="ru-RU" dirty="0"/>
              <a:t>ТЕРМ, МЮЙД, НУТФ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ГРИТ, РУЯГА, СЛОЁ, КОЛВ 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85860"/>
            <a:ext cx="7429551" cy="38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3071802" y="5143512"/>
            <a:ext cx="29912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Курсор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843910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071802" y="4857760"/>
            <a:ext cx="3374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Дисплей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26458" r="17572" b="16614"/>
          <a:stretch>
            <a:fillRect/>
          </a:stretch>
        </p:blipFill>
        <p:spPr bwMode="auto">
          <a:xfrm>
            <a:off x="2071670" y="1357298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143240" y="5072074"/>
            <a:ext cx="28673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Модем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l="6974" t="8621" r="4985" b="13793"/>
          <a:stretch>
            <a:fillRect/>
          </a:stretch>
        </p:blipFill>
        <p:spPr bwMode="auto">
          <a:xfrm>
            <a:off x="785786" y="1428736"/>
            <a:ext cx="78565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071802" y="4857760"/>
            <a:ext cx="3618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77591" y="4857760"/>
            <a:ext cx="44072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ВЕТВЛЕНИЕ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Рисунок 40" descr="http://festival.1september.ru/articles/561781/img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957070"/>
            <a:ext cx="6786610" cy="294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89673" y="4857760"/>
            <a:ext cx="2783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СЛОВО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Рисунок 40" descr="http://festival.1september.ru/articles/561781/img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7786742" cy="29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175</Words>
  <Application>Microsoft Office PowerPoint</Application>
  <PresentationFormat>Экран (4:3)</PresentationFormat>
  <Paragraphs>79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Информашка</vt:lpstr>
      <vt:lpstr>Слайд 2</vt:lpstr>
      <vt:lpstr>анаграммы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Подведение итогов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Информашка</dc:title>
  <dc:creator>Admin</dc:creator>
  <cp:lastModifiedBy>Admin</cp:lastModifiedBy>
  <cp:revision>19</cp:revision>
  <dcterms:created xsi:type="dcterms:W3CDTF">2012-01-23T11:55:12Z</dcterms:created>
  <dcterms:modified xsi:type="dcterms:W3CDTF">2012-01-23T15:10:04Z</dcterms:modified>
</cp:coreProperties>
</file>